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sldIdLst>
    <p:sldId id="256" r:id="rId5"/>
    <p:sldId id="258" r:id="rId6"/>
    <p:sldId id="259" r:id="rId7"/>
    <p:sldId id="260" r:id="rId8"/>
    <p:sldId id="262" r:id="rId9"/>
    <p:sldId id="261" r:id="rId10"/>
    <p:sldId id="263" r:id="rId11"/>
    <p:sldId id="264" r:id="rId12"/>
    <p:sldId id="265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69E8BC-9E47-4BFF-9C7B-D91972C7436F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4F11656-56EA-4D11-9BEE-95745ADDEB8C}">
      <dgm:prSet phldrT="[Text]"/>
      <dgm:spPr/>
      <dgm:t>
        <a:bodyPr/>
        <a:lstStyle/>
        <a:p>
          <a:r>
            <a:rPr lang="en-US" b="1" u="none" dirty="0">
              <a:solidFill>
                <a:srgbClr val="000000"/>
              </a:solidFill>
            </a:rPr>
            <a:t>Measure</a:t>
          </a:r>
          <a:endParaRPr lang="en-IN" dirty="0"/>
        </a:p>
      </dgm:t>
    </dgm:pt>
    <dgm:pt modelId="{7419D367-C991-47FB-8767-4A9B440B3736}" type="parTrans" cxnId="{09DFB187-1604-45C5-8625-3D527184E449}">
      <dgm:prSet/>
      <dgm:spPr/>
      <dgm:t>
        <a:bodyPr/>
        <a:lstStyle/>
        <a:p>
          <a:endParaRPr lang="en-IN"/>
        </a:p>
      </dgm:t>
    </dgm:pt>
    <dgm:pt modelId="{16FE5193-8B8F-4C1B-A83E-1B3B180A0D9C}" type="sibTrans" cxnId="{09DFB187-1604-45C5-8625-3D527184E449}">
      <dgm:prSet/>
      <dgm:spPr/>
      <dgm:t>
        <a:bodyPr/>
        <a:lstStyle/>
        <a:p>
          <a:endParaRPr lang="en-IN"/>
        </a:p>
      </dgm:t>
    </dgm:pt>
    <dgm:pt modelId="{5B3B270E-A823-4DE4-A2BF-B002AC8D1578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Monitor</a:t>
          </a:r>
          <a:endParaRPr lang="en-IN" dirty="0"/>
        </a:p>
      </dgm:t>
    </dgm:pt>
    <dgm:pt modelId="{7E531699-208B-47DC-9545-638F6CFF03B4}" type="parTrans" cxnId="{C76EC47C-1552-405F-8A68-F2039386A0D2}">
      <dgm:prSet/>
      <dgm:spPr/>
      <dgm:t>
        <a:bodyPr/>
        <a:lstStyle/>
        <a:p>
          <a:endParaRPr lang="en-IN"/>
        </a:p>
      </dgm:t>
    </dgm:pt>
    <dgm:pt modelId="{B0B0DB72-BC09-40D1-8978-53CF5E937D8D}" type="sibTrans" cxnId="{C76EC47C-1552-405F-8A68-F2039386A0D2}">
      <dgm:prSet/>
      <dgm:spPr/>
      <dgm:t>
        <a:bodyPr/>
        <a:lstStyle/>
        <a:p>
          <a:endParaRPr lang="en-IN"/>
        </a:p>
      </dgm:t>
    </dgm:pt>
    <dgm:pt modelId="{A1D8EA22-7710-4668-8F76-BC63824B76A4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Manage</a:t>
          </a:r>
          <a:endParaRPr lang="en-IN" dirty="0"/>
        </a:p>
      </dgm:t>
    </dgm:pt>
    <dgm:pt modelId="{858E5D65-E08C-4770-80B7-A30227A4B553}" type="parTrans" cxnId="{5CF13643-FEA1-4BE7-857D-8664CB810127}">
      <dgm:prSet/>
      <dgm:spPr/>
      <dgm:t>
        <a:bodyPr/>
        <a:lstStyle/>
        <a:p>
          <a:endParaRPr lang="en-IN"/>
        </a:p>
      </dgm:t>
    </dgm:pt>
    <dgm:pt modelId="{68DAFFFF-D960-4E18-9F02-4C9BFAA9A32E}" type="sibTrans" cxnId="{5CF13643-FEA1-4BE7-857D-8664CB810127}">
      <dgm:prSet/>
      <dgm:spPr/>
      <dgm:t>
        <a:bodyPr/>
        <a:lstStyle/>
        <a:p>
          <a:endParaRPr lang="en-IN"/>
        </a:p>
      </dgm:t>
    </dgm:pt>
    <dgm:pt modelId="{3BE1E612-BE39-4230-81A1-E1BCACF22E3C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Mitigate</a:t>
          </a:r>
          <a:endParaRPr lang="en-IN" dirty="0"/>
        </a:p>
      </dgm:t>
    </dgm:pt>
    <dgm:pt modelId="{24DBF103-FE3B-4699-AB7A-B866B8BDB47C}" type="parTrans" cxnId="{463E9F45-DCDF-4AD4-B619-A8F8A34EA0E2}">
      <dgm:prSet/>
      <dgm:spPr/>
      <dgm:t>
        <a:bodyPr/>
        <a:lstStyle/>
        <a:p>
          <a:endParaRPr lang="en-IN"/>
        </a:p>
      </dgm:t>
    </dgm:pt>
    <dgm:pt modelId="{C6003871-F170-4C90-A03F-72A5D6F4054F}" type="sibTrans" cxnId="{463E9F45-DCDF-4AD4-B619-A8F8A34EA0E2}">
      <dgm:prSet/>
      <dgm:spPr/>
      <dgm:t>
        <a:bodyPr/>
        <a:lstStyle/>
        <a:p>
          <a:endParaRPr lang="en-IN"/>
        </a:p>
      </dgm:t>
    </dgm:pt>
    <dgm:pt modelId="{9EEC4BC2-D333-415B-A99B-2196089C1A37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Monetize</a:t>
          </a:r>
          <a:endParaRPr lang="en-IN" b="1" dirty="0"/>
        </a:p>
      </dgm:t>
    </dgm:pt>
    <dgm:pt modelId="{03403DCC-5BFC-410A-AA17-D0657F87813B}" type="parTrans" cxnId="{D4DD6071-DF5A-4140-9576-6266A9C3DB4F}">
      <dgm:prSet/>
      <dgm:spPr/>
      <dgm:t>
        <a:bodyPr/>
        <a:lstStyle/>
        <a:p>
          <a:endParaRPr lang="en-IN"/>
        </a:p>
      </dgm:t>
    </dgm:pt>
    <dgm:pt modelId="{676B1D93-FCEF-464A-8B1A-C6E916BDDD7F}" type="sibTrans" cxnId="{D4DD6071-DF5A-4140-9576-6266A9C3DB4F}">
      <dgm:prSet/>
      <dgm:spPr/>
      <dgm:t>
        <a:bodyPr/>
        <a:lstStyle/>
        <a:p>
          <a:endParaRPr lang="en-IN"/>
        </a:p>
      </dgm:t>
    </dgm:pt>
    <dgm:pt modelId="{23F3B79A-445F-4463-89C5-769CD3C11BC4}" type="pres">
      <dgm:prSet presAssocID="{F269E8BC-9E47-4BFF-9C7B-D91972C7436F}" presName="cycle" presStyleCnt="0">
        <dgm:presLayoutVars>
          <dgm:dir/>
          <dgm:resizeHandles val="exact"/>
        </dgm:presLayoutVars>
      </dgm:prSet>
      <dgm:spPr/>
    </dgm:pt>
    <dgm:pt modelId="{19AC2149-B89D-49EC-B0C8-29798B61DDFD}" type="pres">
      <dgm:prSet presAssocID="{54F11656-56EA-4D11-9BEE-95745ADDEB8C}" presName="node" presStyleLbl="node1" presStyleIdx="0" presStyleCnt="5">
        <dgm:presLayoutVars>
          <dgm:bulletEnabled val="1"/>
        </dgm:presLayoutVars>
      </dgm:prSet>
      <dgm:spPr/>
    </dgm:pt>
    <dgm:pt modelId="{1C3791D1-AB74-4274-A9BE-284B6E6EA4D8}" type="pres">
      <dgm:prSet presAssocID="{16FE5193-8B8F-4C1B-A83E-1B3B180A0D9C}" presName="sibTrans" presStyleLbl="sibTrans2D1" presStyleIdx="0" presStyleCnt="5"/>
      <dgm:spPr/>
    </dgm:pt>
    <dgm:pt modelId="{AB77E02B-A346-47AD-9E83-CE2DEB77841F}" type="pres">
      <dgm:prSet presAssocID="{16FE5193-8B8F-4C1B-A83E-1B3B180A0D9C}" presName="connectorText" presStyleLbl="sibTrans2D1" presStyleIdx="0" presStyleCnt="5"/>
      <dgm:spPr/>
    </dgm:pt>
    <dgm:pt modelId="{4844D010-BD7F-491C-811D-05A7DF06E061}" type="pres">
      <dgm:prSet presAssocID="{5B3B270E-A823-4DE4-A2BF-B002AC8D1578}" presName="node" presStyleLbl="node1" presStyleIdx="1" presStyleCnt="5">
        <dgm:presLayoutVars>
          <dgm:bulletEnabled val="1"/>
        </dgm:presLayoutVars>
      </dgm:prSet>
      <dgm:spPr/>
    </dgm:pt>
    <dgm:pt modelId="{1A94726F-EE03-4B75-AE7C-03AACDB8A59E}" type="pres">
      <dgm:prSet presAssocID="{B0B0DB72-BC09-40D1-8978-53CF5E937D8D}" presName="sibTrans" presStyleLbl="sibTrans2D1" presStyleIdx="1" presStyleCnt="5"/>
      <dgm:spPr/>
    </dgm:pt>
    <dgm:pt modelId="{CE9A29A4-EB7B-4DAB-B45E-C07618857BC0}" type="pres">
      <dgm:prSet presAssocID="{B0B0DB72-BC09-40D1-8978-53CF5E937D8D}" presName="connectorText" presStyleLbl="sibTrans2D1" presStyleIdx="1" presStyleCnt="5"/>
      <dgm:spPr/>
    </dgm:pt>
    <dgm:pt modelId="{69A524AD-44D2-4492-BC9D-7BEA6AA13954}" type="pres">
      <dgm:prSet presAssocID="{A1D8EA22-7710-4668-8F76-BC63824B76A4}" presName="node" presStyleLbl="node1" presStyleIdx="2" presStyleCnt="5">
        <dgm:presLayoutVars>
          <dgm:bulletEnabled val="1"/>
        </dgm:presLayoutVars>
      </dgm:prSet>
      <dgm:spPr/>
    </dgm:pt>
    <dgm:pt modelId="{0748B9D4-FA75-4E98-92AB-887D4C81842F}" type="pres">
      <dgm:prSet presAssocID="{68DAFFFF-D960-4E18-9F02-4C9BFAA9A32E}" presName="sibTrans" presStyleLbl="sibTrans2D1" presStyleIdx="2" presStyleCnt="5"/>
      <dgm:spPr/>
    </dgm:pt>
    <dgm:pt modelId="{B2E9EE95-0CC0-4AEC-BEDA-5698C79A2023}" type="pres">
      <dgm:prSet presAssocID="{68DAFFFF-D960-4E18-9F02-4C9BFAA9A32E}" presName="connectorText" presStyleLbl="sibTrans2D1" presStyleIdx="2" presStyleCnt="5"/>
      <dgm:spPr/>
    </dgm:pt>
    <dgm:pt modelId="{04D89069-1466-4C50-9DA2-ED17824F63B0}" type="pres">
      <dgm:prSet presAssocID="{3BE1E612-BE39-4230-81A1-E1BCACF22E3C}" presName="node" presStyleLbl="node1" presStyleIdx="3" presStyleCnt="5">
        <dgm:presLayoutVars>
          <dgm:bulletEnabled val="1"/>
        </dgm:presLayoutVars>
      </dgm:prSet>
      <dgm:spPr/>
    </dgm:pt>
    <dgm:pt modelId="{C1E26BB5-CB50-43B2-9EF8-2A0FB24025A3}" type="pres">
      <dgm:prSet presAssocID="{C6003871-F170-4C90-A03F-72A5D6F4054F}" presName="sibTrans" presStyleLbl="sibTrans2D1" presStyleIdx="3" presStyleCnt="5"/>
      <dgm:spPr/>
    </dgm:pt>
    <dgm:pt modelId="{D39E3316-8E5B-45AB-9078-CDB7887831AE}" type="pres">
      <dgm:prSet presAssocID="{C6003871-F170-4C90-A03F-72A5D6F4054F}" presName="connectorText" presStyleLbl="sibTrans2D1" presStyleIdx="3" presStyleCnt="5"/>
      <dgm:spPr/>
    </dgm:pt>
    <dgm:pt modelId="{B4F22306-6AF8-46FD-828A-3CD2950B9220}" type="pres">
      <dgm:prSet presAssocID="{9EEC4BC2-D333-415B-A99B-2196089C1A37}" presName="node" presStyleLbl="node1" presStyleIdx="4" presStyleCnt="5">
        <dgm:presLayoutVars>
          <dgm:bulletEnabled val="1"/>
        </dgm:presLayoutVars>
      </dgm:prSet>
      <dgm:spPr/>
    </dgm:pt>
    <dgm:pt modelId="{17CA1928-8A1E-460C-8A36-B36181FE49AB}" type="pres">
      <dgm:prSet presAssocID="{676B1D93-FCEF-464A-8B1A-C6E916BDDD7F}" presName="sibTrans" presStyleLbl="sibTrans2D1" presStyleIdx="4" presStyleCnt="5"/>
      <dgm:spPr/>
    </dgm:pt>
    <dgm:pt modelId="{8EB08F84-6DB4-4312-9800-B3AB7983E3C8}" type="pres">
      <dgm:prSet presAssocID="{676B1D93-FCEF-464A-8B1A-C6E916BDDD7F}" presName="connectorText" presStyleLbl="sibTrans2D1" presStyleIdx="4" presStyleCnt="5"/>
      <dgm:spPr/>
    </dgm:pt>
  </dgm:ptLst>
  <dgm:cxnLst>
    <dgm:cxn modelId="{94FEA601-7097-41C0-BAD5-32D3479B0443}" type="presOf" srcId="{B0B0DB72-BC09-40D1-8978-53CF5E937D8D}" destId="{1A94726F-EE03-4B75-AE7C-03AACDB8A59E}" srcOrd="0" destOrd="0" presId="urn:microsoft.com/office/officeart/2005/8/layout/cycle2"/>
    <dgm:cxn modelId="{5F217A03-74EE-4A69-A0EC-85EC393ADB30}" type="presOf" srcId="{F269E8BC-9E47-4BFF-9C7B-D91972C7436F}" destId="{23F3B79A-445F-4463-89C5-769CD3C11BC4}" srcOrd="0" destOrd="0" presId="urn:microsoft.com/office/officeart/2005/8/layout/cycle2"/>
    <dgm:cxn modelId="{3D6A0D22-E781-45DF-BF6F-1E54C5358372}" type="presOf" srcId="{68DAFFFF-D960-4E18-9F02-4C9BFAA9A32E}" destId="{0748B9D4-FA75-4E98-92AB-887D4C81842F}" srcOrd="0" destOrd="0" presId="urn:microsoft.com/office/officeart/2005/8/layout/cycle2"/>
    <dgm:cxn modelId="{7870C829-B988-414D-9BCE-FAA24860FD5C}" type="presOf" srcId="{54F11656-56EA-4D11-9BEE-95745ADDEB8C}" destId="{19AC2149-B89D-49EC-B0C8-29798B61DDFD}" srcOrd="0" destOrd="0" presId="urn:microsoft.com/office/officeart/2005/8/layout/cycle2"/>
    <dgm:cxn modelId="{6046E531-AAA3-4725-8A2F-7730E07264A2}" type="presOf" srcId="{C6003871-F170-4C90-A03F-72A5D6F4054F}" destId="{C1E26BB5-CB50-43B2-9EF8-2A0FB24025A3}" srcOrd="0" destOrd="0" presId="urn:microsoft.com/office/officeart/2005/8/layout/cycle2"/>
    <dgm:cxn modelId="{E1A62C3D-AA58-4A06-88D5-2087B4E62F5F}" type="presOf" srcId="{16FE5193-8B8F-4C1B-A83E-1B3B180A0D9C}" destId="{1C3791D1-AB74-4274-A9BE-284B6E6EA4D8}" srcOrd="0" destOrd="0" presId="urn:microsoft.com/office/officeart/2005/8/layout/cycle2"/>
    <dgm:cxn modelId="{412BF762-C2DC-4BAF-8A03-5FA341E3D108}" type="presOf" srcId="{16FE5193-8B8F-4C1B-A83E-1B3B180A0D9C}" destId="{AB77E02B-A346-47AD-9E83-CE2DEB77841F}" srcOrd="1" destOrd="0" presId="urn:microsoft.com/office/officeart/2005/8/layout/cycle2"/>
    <dgm:cxn modelId="{5CF13643-FEA1-4BE7-857D-8664CB810127}" srcId="{F269E8BC-9E47-4BFF-9C7B-D91972C7436F}" destId="{A1D8EA22-7710-4668-8F76-BC63824B76A4}" srcOrd="2" destOrd="0" parTransId="{858E5D65-E08C-4770-80B7-A30227A4B553}" sibTransId="{68DAFFFF-D960-4E18-9F02-4C9BFAA9A32E}"/>
    <dgm:cxn modelId="{92BB0944-9B78-47C1-9A17-9F185E57D58C}" type="presOf" srcId="{68DAFFFF-D960-4E18-9F02-4C9BFAA9A32E}" destId="{B2E9EE95-0CC0-4AEC-BEDA-5698C79A2023}" srcOrd="1" destOrd="0" presId="urn:microsoft.com/office/officeart/2005/8/layout/cycle2"/>
    <dgm:cxn modelId="{463E9F45-DCDF-4AD4-B619-A8F8A34EA0E2}" srcId="{F269E8BC-9E47-4BFF-9C7B-D91972C7436F}" destId="{3BE1E612-BE39-4230-81A1-E1BCACF22E3C}" srcOrd="3" destOrd="0" parTransId="{24DBF103-FE3B-4699-AB7A-B866B8BDB47C}" sibTransId="{C6003871-F170-4C90-A03F-72A5D6F4054F}"/>
    <dgm:cxn modelId="{AF714C68-EDBB-49D6-85C0-E274CF68B922}" type="presOf" srcId="{3BE1E612-BE39-4230-81A1-E1BCACF22E3C}" destId="{04D89069-1466-4C50-9DA2-ED17824F63B0}" srcOrd="0" destOrd="0" presId="urn:microsoft.com/office/officeart/2005/8/layout/cycle2"/>
    <dgm:cxn modelId="{D4DD6071-DF5A-4140-9576-6266A9C3DB4F}" srcId="{F269E8BC-9E47-4BFF-9C7B-D91972C7436F}" destId="{9EEC4BC2-D333-415B-A99B-2196089C1A37}" srcOrd="4" destOrd="0" parTransId="{03403DCC-5BFC-410A-AA17-D0657F87813B}" sibTransId="{676B1D93-FCEF-464A-8B1A-C6E916BDDD7F}"/>
    <dgm:cxn modelId="{13472A75-BCAF-490D-9FE7-871FC35D976A}" type="presOf" srcId="{C6003871-F170-4C90-A03F-72A5D6F4054F}" destId="{D39E3316-8E5B-45AB-9078-CDB7887831AE}" srcOrd="1" destOrd="0" presId="urn:microsoft.com/office/officeart/2005/8/layout/cycle2"/>
    <dgm:cxn modelId="{7E40B677-F38D-42AC-82B9-87FF297FB159}" type="presOf" srcId="{A1D8EA22-7710-4668-8F76-BC63824B76A4}" destId="{69A524AD-44D2-4492-BC9D-7BEA6AA13954}" srcOrd="0" destOrd="0" presId="urn:microsoft.com/office/officeart/2005/8/layout/cycle2"/>
    <dgm:cxn modelId="{C76EC47C-1552-405F-8A68-F2039386A0D2}" srcId="{F269E8BC-9E47-4BFF-9C7B-D91972C7436F}" destId="{5B3B270E-A823-4DE4-A2BF-B002AC8D1578}" srcOrd="1" destOrd="0" parTransId="{7E531699-208B-47DC-9545-638F6CFF03B4}" sibTransId="{B0B0DB72-BC09-40D1-8978-53CF5E937D8D}"/>
    <dgm:cxn modelId="{09DFB187-1604-45C5-8625-3D527184E449}" srcId="{F269E8BC-9E47-4BFF-9C7B-D91972C7436F}" destId="{54F11656-56EA-4D11-9BEE-95745ADDEB8C}" srcOrd="0" destOrd="0" parTransId="{7419D367-C991-47FB-8767-4A9B440B3736}" sibTransId="{16FE5193-8B8F-4C1B-A83E-1B3B180A0D9C}"/>
    <dgm:cxn modelId="{E716D6A2-ABD5-4DAF-9911-5D1BFB410B35}" type="presOf" srcId="{B0B0DB72-BC09-40D1-8978-53CF5E937D8D}" destId="{CE9A29A4-EB7B-4DAB-B45E-C07618857BC0}" srcOrd="1" destOrd="0" presId="urn:microsoft.com/office/officeart/2005/8/layout/cycle2"/>
    <dgm:cxn modelId="{934C91B2-BE14-4B33-B0D2-62182B5D2281}" type="presOf" srcId="{9EEC4BC2-D333-415B-A99B-2196089C1A37}" destId="{B4F22306-6AF8-46FD-828A-3CD2950B9220}" srcOrd="0" destOrd="0" presId="urn:microsoft.com/office/officeart/2005/8/layout/cycle2"/>
    <dgm:cxn modelId="{9075D2D7-9BDA-4AE5-8BF6-6612F68149B0}" type="presOf" srcId="{676B1D93-FCEF-464A-8B1A-C6E916BDDD7F}" destId="{8EB08F84-6DB4-4312-9800-B3AB7983E3C8}" srcOrd="1" destOrd="0" presId="urn:microsoft.com/office/officeart/2005/8/layout/cycle2"/>
    <dgm:cxn modelId="{513F40D8-FCDE-4149-8C45-525E31FB622E}" type="presOf" srcId="{676B1D93-FCEF-464A-8B1A-C6E916BDDD7F}" destId="{17CA1928-8A1E-460C-8A36-B36181FE49AB}" srcOrd="0" destOrd="0" presId="urn:microsoft.com/office/officeart/2005/8/layout/cycle2"/>
    <dgm:cxn modelId="{8E31B0FA-5C7F-4574-94E8-E2C704D9524C}" type="presOf" srcId="{5B3B270E-A823-4DE4-A2BF-B002AC8D1578}" destId="{4844D010-BD7F-491C-811D-05A7DF06E061}" srcOrd="0" destOrd="0" presId="urn:microsoft.com/office/officeart/2005/8/layout/cycle2"/>
    <dgm:cxn modelId="{330A9DF8-E890-4C8A-B013-9C9AB88C9FB8}" type="presParOf" srcId="{23F3B79A-445F-4463-89C5-769CD3C11BC4}" destId="{19AC2149-B89D-49EC-B0C8-29798B61DDFD}" srcOrd="0" destOrd="0" presId="urn:microsoft.com/office/officeart/2005/8/layout/cycle2"/>
    <dgm:cxn modelId="{68EDE693-DC6A-4E5B-8ECB-EE91AF13BFC9}" type="presParOf" srcId="{23F3B79A-445F-4463-89C5-769CD3C11BC4}" destId="{1C3791D1-AB74-4274-A9BE-284B6E6EA4D8}" srcOrd="1" destOrd="0" presId="urn:microsoft.com/office/officeart/2005/8/layout/cycle2"/>
    <dgm:cxn modelId="{0D51AB6B-9703-4537-B9CC-5D09A4D55143}" type="presParOf" srcId="{1C3791D1-AB74-4274-A9BE-284B6E6EA4D8}" destId="{AB77E02B-A346-47AD-9E83-CE2DEB77841F}" srcOrd="0" destOrd="0" presId="urn:microsoft.com/office/officeart/2005/8/layout/cycle2"/>
    <dgm:cxn modelId="{295F6E1F-5D6C-41F1-A194-CA15F39873AC}" type="presParOf" srcId="{23F3B79A-445F-4463-89C5-769CD3C11BC4}" destId="{4844D010-BD7F-491C-811D-05A7DF06E061}" srcOrd="2" destOrd="0" presId="urn:microsoft.com/office/officeart/2005/8/layout/cycle2"/>
    <dgm:cxn modelId="{45BCA0F4-5DC2-418E-92F5-6FDBC579B177}" type="presParOf" srcId="{23F3B79A-445F-4463-89C5-769CD3C11BC4}" destId="{1A94726F-EE03-4B75-AE7C-03AACDB8A59E}" srcOrd="3" destOrd="0" presId="urn:microsoft.com/office/officeart/2005/8/layout/cycle2"/>
    <dgm:cxn modelId="{A52349A3-9CE8-48F5-8349-2C85D911352C}" type="presParOf" srcId="{1A94726F-EE03-4B75-AE7C-03AACDB8A59E}" destId="{CE9A29A4-EB7B-4DAB-B45E-C07618857BC0}" srcOrd="0" destOrd="0" presId="urn:microsoft.com/office/officeart/2005/8/layout/cycle2"/>
    <dgm:cxn modelId="{05062B48-2AA0-42DF-8CCD-4EE102378CFE}" type="presParOf" srcId="{23F3B79A-445F-4463-89C5-769CD3C11BC4}" destId="{69A524AD-44D2-4492-BC9D-7BEA6AA13954}" srcOrd="4" destOrd="0" presId="urn:microsoft.com/office/officeart/2005/8/layout/cycle2"/>
    <dgm:cxn modelId="{ADE6E399-3AA5-42CF-B7A4-9386EDC3DED4}" type="presParOf" srcId="{23F3B79A-445F-4463-89C5-769CD3C11BC4}" destId="{0748B9D4-FA75-4E98-92AB-887D4C81842F}" srcOrd="5" destOrd="0" presId="urn:microsoft.com/office/officeart/2005/8/layout/cycle2"/>
    <dgm:cxn modelId="{63E23AEA-BD5A-4AB7-A565-F7D5B893FF31}" type="presParOf" srcId="{0748B9D4-FA75-4E98-92AB-887D4C81842F}" destId="{B2E9EE95-0CC0-4AEC-BEDA-5698C79A2023}" srcOrd="0" destOrd="0" presId="urn:microsoft.com/office/officeart/2005/8/layout/cycle2"/>
    <dgm:cxn modelId="{92FB27BF-B688-4F22-97EC-52120CEAC2D1}" type="presParOf" srcId="{23F3B79A-445F-4463-89C5-769CD3C11BC4}" destId="{04D89069-1466-4C50-9DA2-ED17824F63B0}" srcOrd="6" destOrd="0" presId="urn:microsoft.com/office/officeart/2005/8/layout/cycle2"/>
    <dgm:cxn modelId="{986898A6-6E1C-456F-848E-D4930F0A7359}" type="presParOf" srcId="{23F3B79A-445F-4463-89C5-769CD3C11BC4}" destId="{C1E26BB5-CB50-43B2-9EF8-2A0FB24025A3}" srcOrd="7" destOrd="0" presId="urn:microsoft.com/office/officeart/2005/8/layout/cycle2"/>
    <dgm:cxn modelId="{FE7F67C8-7DBF-4F4F-9148-B52E43C60AB7}" type="presParOf" srcId="{C1E26BB5-CB50-43B2-9EF8-2A0FB24025A3}" destId="{D39E3316-8E5B-45AB-9078-CDB7887831AE}" srcOrd="0" destOrd="0" presId="urn:microsoft.com/office/officeart/2005/8/layout/cycle2"/>
    <dgm:cxn modelId="{F414159E-37F7-4FCF-8E2B-E692E7817422}" type="presParOf" srcId="{23F3B79A-445F-4463-89C5-769CD3C11BC4}" destId="{B4F22306-6AF8-46FD-828A-3CD2950B9220}" srcOrd="8" destOrd="0" presId="urn:microsoft.com/office/officeart/2005/8/layout/cycle2"/>
    <dgm:cxn modelId="{C722AE8C-6678-4833-99CF-FCF5591335CF}" type="presParOf" srcId="{23F3B79A-445F-4463-89C5-769CD3C11BC4}" destId="{17CA1928-8A1E-460C-8A36-B36181FE49AB}" srcOrd="9" destOrd="0" presId="urn:microsoft.com/office/officeart/2005/8/layout/cycle2"/>
    <dgm:cxn modelId="{D8682253-EF5D-441F-B688-7C920569207C}" type="presParOf" srcId="{17CA1928-8A1E-460C-8A36-B36181FE49AB}" destId="{8EB08F84-6DB4-4312-9800-B3AB7983E3C8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4E3C41-4EE6-4A95-B514-3D9B1A020CBE}" type="doc">
      <dgm:prSet loTypeId="urn:microsoft.com/office/officeart/2011/layout/HexagonRadial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80DDDC1-9EE5-4026-A73B-FA7406E198A1}">
      <dgm:prSet phldrT="[Text]"/>
      <dgm:spPr/>
      <dgm:t>
        <a:bodyPr/>
        <a:lstStyle/>
        <a:p>
          <a:r>
            <a:rPr lang="en-IN" dirty="0"/>
            <a:t>Virtualization</a:t>
          </a:r>
        </a:p>
      </dgm:t>
    </dgm:pt>
    <dgm:pt modelId="{17161665-DFF6-448B-9210-77FE6763264F}" type="parTrans" cxnId="{3EDB16B1-E7D9-4961-95D4-2C1F74C502F2}">
      <dgm:prSet/>
      <dgm:spPr/>
      <dgm:t>
        <a:bodyPr/>
        <a:lstStyle/>
        <a:p>
          <a:endParaRPr lang="en-IN"/>
        </a:p>
      </dgm:t>
    </dgm:pt>
    <dgm:pt modelId="{7B28BFE1-65E7-4560-A6B4-D4D8F351BEEC}" type="sibTrans" cxnId="{3EDB16B1-E7D9-4961-95D4-2C1F74C502F2}">
      <dgm:prSet/>
      <dgm:spPr/>
      <dgm:t>
        <a:bodyPr/>
        <a:lstStyle/>
        <a:p>
          <a:endParaRPr lang="en-IN"/>
        </a:p>
      </dgm:t>
    </dgm:pt>
    <dgm:pt modelId="{15F95362-17BB-4969-B98D-6F1ABE44B0D6}">
      <dgm:prSet phldrT="[Text]"/>
      <dgm:spPr/>
      <dgm:t>
        <a:bodyPr/>
        <a:lstStyle/>
        <a:p>
          <a:r>
            <a:rPr lang="en-IN" dirty="0"/>
            <a:t>Cloud Computing </a:t>
          </a:r>
        </a:p>
      </dgm:t>
    </dgm:pt>
    <dgm:pt modelId="{2EA70FCC-FFF0-42C8-AB96-034455B779B1}" type="parTrans" cxnId="{F1D3742D-B55E-4B6C-AB53-C99E6CA28052}">
      <dgm:prSet/>
      <dgm:spPr/>
      <dgm:t>
        <a:bodyPr/>
        <a:lstStyle/>
        <a:p>
          <a:endParaRPr lang="en-IN"/>
        </a:p>
      </dgm:t>
    </dgm:pt>
    <dgm:pt modelId="{3AA8AC4E-E2D4-42D4-BDD8-16DD634EF27F}" type="sibTrans" cxnId="{F1D3742D-B55E-4B6C-AB53-C99E6CA28052}">
      <dgm:prSet/>
      <dgm:spPr/>
      <dgm:t>
        <a:bodyPr/>
        <a:lstStyle/>
        <a:p>
          <a:endParaRPr lang="en-IN"/>
        </a:p>
      </dgm:t>
    </dgm:pt>
    <dgm:pt modelId="{233D85FA-10A4-4A85-8252-22253B262A25}">
      <dgm:prSet phldrT="[Text]"/>
      <dgm:spPr/>
      <dgm:t>
        <a:bodyPr/>
        <a:lstStyle/>
        <a:p>
          <a:r>
            <a:rPr lang="en-IN" dirty="0"/>
            <a:t>Spam Mails</a:t>
          </a:r>
        </a:p>
      </dgm:t>
    </dgm:pt>
    <dgm:pt modelId="{D88F1B9A-61CD-4B5D-BAE1-0313F331C297}" type="parTrans" cxnId="{967DD3D6-5ED7-4A90-9C7A-478CD7BDF4CD}">
      <dgm:prSet/>
      <dgm:spPr/>
      <dgm:t>
        <a:bodyPr/>
        <a:lstStyle/>
        <a:p>
          <a:endParaRPr lang="en-IN"/>
        </a:p>
      </dgm:t>
    </dgm:pt>
    <dgm:pt modelId="{5A380149-EA37-4A79-A211-0896DD5D7F7E}" type="sibTrans" cxnId="{967DD3D6-5ED7-4A90-9C7A-478CD7BDF4CD}">
      <dgm:prSet/>
      <dgm:spPr/>
      <dgm:t>
        <a:bodyPr/>
        <a:lstStyle/>
        <a:p>
          <a:endParaRPr lang="en-IN"/>
        </a:p>
      </dgm:t>
    </dgm:pt>
    <dgm:pt modelId="{B52F0305-9889-4875-81F9-36B0ED2BC351}">
      <dgm:prSet phldrT="[Text]"/>
      <dgm:spPr/>
      <dgm:t>
        <a:bodyPr/>
        <a:lstStyle/>
        <a:p>
          <a:r>
            <a:rPr lang="en-IN" dirty="0"/>
            <a:t>Draft Mails</a:t>
          </a:r>
        </a:p>
      </dgm:t>
    </dgm:pt>
    <dgm:pt modelId="{20D4AE86-B5EB-4653-A41A-84336966CCC2}" type="parTrans" cxnId="{33FFBB1C-6D30-401B-9265-E190BB527EB7}">
      <dgm:prSet/>
      <dgm:spPr/>
      <dgm:t>
        <a:bodyPr/>
        <a:lstStyle/>
        <a:p>
          <a:endParaRPr lang="en-IN"/>
        </a:p>
      </dgm:t>
    </dgm:pt>
    <dgm:pt modelId="{6D98998F-C786-4818-B027-4FD95D1D31D9}" type="sibTrans" cxnId="{33FFBB1C-6D30-401B-9265-E190BB527EB7}">
      <dgm:prSet/>
      <dgm:spPr/>
      <dgm:t>
        <a:bodyPr/>
        <a:lstStyle/>
        <a:p>
          <a:endParaRPr lang="en-IN"/>
        </a:p>
      </dgm:t>
    </dgm:pt>
    <dgm:pt modelId="{FC50D4E0-5EC4-4098-8D14-72D466A2FC7D}">
      <dgm:prSet phldrT="[Text]"/>
      <dgm:spPr/>
      <dgm:t>
        <a:bodyPr/>
        <a:lstStyle/>
        <a:p>
          <a:r>
            <a:rPr lang="en-IN" dirty="0"/>
            <a:t>Fake Accounts</a:t>
          </a:r>
        </a:p>
      </dgm:t>
    </dgm:pt>
    <dgm:pt modelId="{DCF67F47-DC92-4C43-8DAF-F4E8D991A3E3}" type="parTrans" cxnId="{9E2ADE69-33C3-4C91-B4E1-288FA642EEF6}">
      <dgm:prSet/>
      <dgm:spPr/>
      <dgm:t>
        <a:bodyPr/>
        <a:lstStyle/>
        <a:p>
          <a:endParaRPr lang="en-IN"/>
        </a:p>
      </dgm:t>
    </dgm:pt>
    <dgm:pt modelId="{AEA52A8C-481A-4C0A-8454-A3A175B3E3D1}" type="sibTrans" cxnId="{9E2ADE69-33C3-4C91-B4E1-288FA642EEF6}">
      <dgm:prSet/>
      <dgm:spPr/>
      <dgm:t>
        <a:bodyPr/>
        <a:lstStyle/>
        <a:p>
          <a:endParaRPr lang="en-IN"/>
        </a:p>
      </dgm:t>
    </dgm:pt>
    <dgm:pt modelId="{AA2EBD31-E64E-4D10-9175-EAB8FFAD44AC}">
      <dgm:prSet phldrT="[Text]"/>
      <dgm:spPr/>
      <dgm:t>
        <a:bodyPr/>
        <a:lstStyle/>
        <a:p>
          <a:r>
            <a:rPr lang="en-IN" dirty="0"/>
            <a:t>Networking Components</a:t>
          </a:r>
        </a:p>
      </dgm:t>
    </dgm:pt>
    <dgm:pt modelId="{1909EF9B-CA5A-40BB-9012-4F3E98B6DDF2}" type="parTrans" cxnId="{2E2823F8-4074-45E8-82FA-27CEC689D34F}">
      <dgm:prSet/>
      <dgm:spPr/>
      <dgm:t>
        <a:bodyPr/>
        <a:lstStyle/>
        <a:p>
          <a:endParaRPr lang="en-IN"/>
        </a:p>
      </dgm:t>
    </dgm:pt>
    <dgm:pt modelId="{5C425623-8DDE-4079-85D9-247EABD9D339}" type="sibTrans" cxnId="{2E2823F8-4074-45E8-82FA-27CEC689D34F}">
      <dgm:prSet/>
      <dgm:spPr/>
      <dgm:t>
        <a:bodyPr/>
        <a:lstStyle/>
        <a:p>
          <a:endParaRPr lang="en-IN"/>
        </a:p>
      </dgm:t>
    </dgm:pt>
    <dgm:pt modelId="{9F0F939D-11D4-43F3-B33E-72DF376F8CC2}">
      <dgm:prSet phldrT="[Text]"/>
      <dgm:spPr/>
      <dgm:t>
        <a:bodyPr/>
        <a:lstStyle/>
        <a:p>
          <a:r>
            <a:rPr lang="en-IN" dirty="0"/>
            <a:t>E-Waste</a:t>
          </a:r>
        </a:p>
      </dgm:t>
    </dgm:pt>
    <dgm:pt modelId="{0B596714-2ABA-4BC7-9B7D-759679A809A8}" type="parTrans" cxnId="{09F1D83A-342F-444D-9991-03BAB98FB101}">
      <dgm:prSet/>
      <dgm:spPr/>
      <dgm:t>
        <a:bodyPr/>
        <a:lstStyle/>
        <a:p>
          <a:endParaRPr lang="en-IN"/>
        </a:p>
      </dgm:t>
    </dgm:pt>
    <dgm:pt modelId="{B980A6F6-24E7-4FEA-89CD-CCF635200D25}" type="sibTrans" cxnId="{09F1D83A-342F-444D-9991-03BAB98FB101}">
      <dgm:prSet/>
      <dgm:spPr/>
      <dgm:t>
        <a:bodyPr/>
        <a:lstStyle/>
        <a:p>
          <a:endParaRPr lang="en-IN"/>
        </a:p>
      </dgm:t>
    </dgm:pt>
    <dgm:pt modelId="{4824D993-1CEA-4A4F-8368-6E5072DFFA01}" type="pres">
      <dgm:prSet presAssocID="{CA4E3C41-4EE6-4A95-B514-3D9B1A020CB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54E194FB-D4D1-4309-8897-3D0C67790E59}" type="pres">
      <dgm:prSet presAssocID="{580DDDC1-9EE5-4026-A73B-FA7406E198A1}" presName="Parent" presStyleLbl="node0" presStyleIdx="0" presStyleCnt="1">
        <dgm:presLayoutVars>
          <dgm:chMax val="6"/>
          <dgm:chPref val="6"/>
        </dgm:presLayoutVars>
      </dgm:prSet>
      <dgm:spPr/>
    </dgm:pt>
    <dgm:pt modelId="{D7850062-27BD-46DB-8112-57896AC7F011}" type="pres">
      <dgm:prSet presAssocID="{15F95362-17BB-4969-B98D-6F1ABE44B0D6}" presName="Accent1" presStyleCnt="0"/>
      <dgm:spPr/>
    </dgm:pt>
    <dgm:pt modelId="{36E048AF-D3F0-4924-83C1-323D5710E443}" type="pres">
      <dgm:prSet presAssocID="{15F95362-17BB-4969-B98D-6F1ABE44B0D6}" presName="Accent" presStyleLbl="bgShp" presStyleIdx="0" presStyleCnt="6"/>
      <dgm:spPr/>
    </dgm:pt>
    <dgm:pt modelId="{5214AD49-93DC-45D2-90BC-1C6262BFEAA1}" type="pres">
      <dgm:prSet presAssocID="{15F95362-17BB-4969-B98D-6F1ABE44B0D6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0ADCE61-59A0-4BB3-A8D2-4B0547E8B983}" type="pres">
      <dgm:prSet presAssocID="{233D85FA-10A4-4A85-8252-22253B262A25}" presName="Accent2" presStyleCnt="0"/>
      <dgm:spPr/>
    </dgm:pt>
    <dgm:pt modelId="{77C34DC1-4694-4D16-BF4B-C7279D068B74}" type="pres">
      <dgm:prSet presAssocID="{233D85FA-10A4-4A85-8252-22253B262A25}" presName="Accent" presStyleLbl="bgShp" presStyleIdx="1" presStyleCnt="6"/>
      <dgm:spPr/>
    </dgm:pt>
    <dgm:pt modelId="{461AD700-EBD3-4BC4-B4CF-6E007AC80C42}" type="pres">
      <dgm:prSet presAssocID="{233D85FA-10A4-4A85-8252-22253B262A25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B33A46A-9595-46B6-8FBA-C48FD3763637}" type="pres">
      <dgm:prSet presAssocID="{B52F0305-9889-4875-81F9-36B0ED2BC351}" presName="Accent3" presStyleCnt="0"/>
      <dgm:spPr/>
    </dgm:pt>
    <dgm:pt modelId="{ADD71F86-31A4-43D0-AC32-7126274590B1}" type="pres">
      <dgm:prSet presAssocID="{B52F0305-9889-4875-81F9-36B0ED2BC351}" presName="Accent" presStyleLbl="bgShp" presStyleIdx="2" presStyleCnt="6"/>
      <dgm:spPr/>
    </dgm:pt>
    <dgm:pt modelId="{BED1FB1E-F4BB-4EEB-932E-2E6DC5EBEA5F}" type="pres">
      <dgm:prSet presAssocID="{B52F0305-9889-4875-81F9-36B0ED2BC351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F3384A1-D3F8-4612-8A67-C14D0BFA1142}" type="pres">
      <dgm:prSet presAssocID="{FC50D4E0-5EC4-4098-8D14-72D466A2FC7D}" presName="Accent4" presStyleCnt="0"/>
      <dgm:spPr/>
    </dgm:pt>
    <dgm:pt modelId="{0236C174-DCA5-4149-A82A-93CA495AF31A}" type="pres">
      <dgm:prSet presAssocID="{FC50D4E0-5EC4-4098-8D14-72D466A2FC7D}" presName="Accent" presStyleLbl="bgShp" presStyleIdx="3" presStyleCnt="6"/>
      <dgm:spPr/>
    </dgm:pt>
    <dgm:pt modelId="{D0AA78C2-2241-4BF8-9515-EE8A5D326C85}" type="pres">
      <dgm:prSet presAssocID="{FC50D4E0-5EC4-4098-8D14-72D466A2FC7D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B3D84D83-9071-44BF-B991-E3640CF6701D}" type="pres">
      <dgm:prSet presAssocID="{AA2EBD31-E64E-4D10-9175-EAB8FFAD44AC}" presName="Accent5" presStyleCnt="0"/>
      <dgm:spPr/>
    </dgm:pt>
    <dgm:pt modelId="{74BC29A6-6143-4C60-B665-D19C568FC6EE}" type="pres">
      <dgm:prSet presAssocID="{AA2EBD31-E64E-4D10-9175-EAB8FFAD44AC}" presName="Accent" presStyleLbl="bgShp" presStyleIdx="4" presStyleCnt="6"/>
      <dgm:spPr/>
    </dgm:pt>
    <dgm:pt modelId="{EA772A89-A679-4775-9F6B-F07DD75B2966}" type="pres">
      <dgm:prSet presAssocID="{AA2EBD31-E64E-4D10-9175-EAB8FFAD44AC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737DE8A9-92E2-4946-963D-BF314EB50609}" type="pres">
      <dgm:prSet presAssocID="{9F0F939D-11D4-43F3-B33E-72DF376F8CC2}" presName="Accent6" presStyleCnt="0"/>
      <dgm:spPr/>
    </dgm:pt>
    <dgm:pt modelId="{73BCECAD-9D88-47C3-A5F6-80CB6B8A7BE9}" type="pres">
      <dgm:prSet presAssocID="{9F0F939D-11D4-43F3-B33E-72DF376F8CC2}" presName="Accent" presStyleLbl="bgShp" presStyleIdx="5" presStyleCnt="6"/>
      <dgm:spPr/>
    </dgm:pt>
    <dgm:pt modelId="{16760FCB-578F-4CC6-82F1-B4AE67EAF765}" type="pres">
      <dgm:prSet presAssocID="{9F0F939D-11D4-43F3-B33E-72DF376F8CC2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B01C1D15-4438-4159-B585-4960ED15A1F1}" type="presOf" srcId="{15F95362-17BB-4969-B98D-6F1ABE44B0D6}" destId="{5214AD49-93DC-45D2-90BC-1C6262BFEAA1}" srcOrd="0" destOrd="0" presId="urn:microsoft.com/office/officeart/2011/layout/HexagonRadial"/>
    <dgm:cxn modelId="{33FFBB1C-6D30-401B-9265-E190BB527EB7}" srcId="{580DDDC1-9EE5-4026-A73B-FA7406E198A1}" destId="{B52F0305-9889-4875-81F9-36B0ED2BC351}" srcOrd="2" destOrd="0" parTransId="{20D4AE86-B5EB-4653-A41A-84336966CCC2}" sibTransId="{6D98998F-C786-4818-B027-4FD95D1D31D9}"/>
    <dgm:cxn modelId="{F5BD8027-7885-419E-8691-BE3F03F5ECB6}" type="presOf" srcId="{233D85FA-10A4-4A85-8252-22253B262A25}" destId="{461AD700-EBD3-4BC4-B4CF-6E007AC80C42}" srcOrd="0" destOrd="0" presId="urn:microsoft.com/office/officeart/2011/layout/HexagonRadial"/>
    <dgm:cxn modelId="{F1D3742D-B55E-4B6C-AB53-C99E6CA28052}" srcId="{580DDDC1-9EE5-4026-A73B-FA7406E198A1}" destId="{15F95362-17BB-4969-B98D-6F1ABE44B0D6}" srcOrd="0" destOrd="0" parTransId="{2EA70FCC-FFF0-42C8-AB96-034455B779B1}" sibTransId="{3AA8AC4E-E2D4-42D4-BDD8-16DD634EF27F}"/>
    <dgm:cxn modelId="{09F1D83A-342F-444D-9991-03BAB98FB101}" srcId="{580DDDC1-9EE5-4026-A73B-FA7406E198A1}" destId="{9F0F939D-11D4-43F3-B33E-72DF376F8CC2}" srcOrd="5" destOrd="0" parTransId="{0B596714-2ABA-4BC7-9B7D-759679A809A8}" sibTransId="{B980A6F6-24E7-4FEA-89CD-CCF635200D25}"/>
    <dgm:cxn modelId="{9E2ADE69-33C3-4C91-B4E1-288FA642EEF6}" srcId="{580DDDC1-9EE5-4026-A73B-FA7406E198A1}" destId="{FC50D4E0-5EC4-4098-8D14-72D466A2FC7D}" srcOrd="3" destOrd="0" parTransId="{DCF67F47-DC92-4C43-8DAF-F4E8D991A3E3}" sibTransId="{AEA52A8C-481A-4C0A-8454-A3A175B3E3D1}"/>
    <dgm:cxn modelId="{023B586E-B910-4D75-AE45-1EAF8E30E8F6}" type="presOf" srcId="{CA4E3C41-4EE6-4A95-B514-3D9B1A020CBE}" destId="{4824D993-1CEA-4A4F-8368-6E5072DFFA01}" srcOrd="0" destOrd="0" presId="urn:microsoft.com/office/officeart/2011/layout/HexagonRadial"/>
    <dgm:cxn modelId="{6C569178-17A2-4D94-9F20-B62F37559936}" type="presOf" srcId="{FC50D4E0-5EC4-4098-8D14-72D466A2FC7D}" destId="{D0AA78C2-2241-4BF8-9515-EE8A5D326C85}" srcOrd="0" destOrd="0" presId="urn:microsoft.com/office/officeart/2011/layout/HexagonRadial"/>
    <dgm:cxn modelId="{1CBC567F-9780-4062-8D0A-F790CCF46B3D}" type="presOf" srcId="{B52F0305-9889-4875-81F9-36B0ED2BC351}" destId="{BED1FB1E-F4BB-4EEB-932E-2E6DC5EBEA5F}" srcOrd="0" destOrd="0" presId="urn:microsoft.com/office/officeart/2011/layout/HexagonRadial"/>
    <dgm:cxn modelId="{3EDB16B1-E7D9-4961-95D4-2C1F74C502F2}" srcId="{CA4E3C41-4EE6-4A95-B514-3D9B1A020CBE}" destId="{580DDDC1-9EE5-4026-A73B-FA7406E198A1}" srcOrd="0" destOrd="0" parTransId="{17161665-DFF6-448B-9210-77FE6763264F}" sibTransId="{7B28BFE1-65E7-4560-A6B4-D4D8F351BEEC}"/>
    <dgm:cxn modelId="{B5F79DB1-924D-4CD8-9F18-B9B81542DD76}" type="presOf" srcId="{580DDDC1-9EE5-4026-A73B-FA7406E198A1}" destId="{54E194FB-D4D1-4309-8897-3D0C67790E59}" srcOrd="0" destOrd="0" presId="urn:microsoft.com/office/officeart/2011/layout/HexagonRadial"/>
    <dgm:cxn modelId="{C0E776C8-F912-4B0D-AA40-84A11C07AB6F}" type="presOf" srcId="{AA2EBD31-E64E-4D10-9175-EAB8FFAD44AC}" destId="{EA772A89-A679-4775-9F6B-F07DD75B2966}" srcOrd="0" destOrd="0" presId="urn:microsoft.com/office/officeart/2011/layout/HexagonRadial"/>
    <dgm:cxn modelId="{37AD56C9-1E78-41B8-85E6-1EE34BEEA0B2}" type="presOf" srcId="{9F0F939D-11D4-43F3-B33E-72DF376F8CC2}" destId="{16760FCB-578F-4CC6-82F1-B4AE67EAF765}" srcOrd="0" destOrd="0" presId="urn:microsoft.com/office/officeart/2011/layout/HexagonRadial"/>
    <dgm:cxn modelId="{967DD3D6-5ED7-4A90-9C7A-478CD7BDF4CD}" srcId="{580DDDC1-9EE5-4026-A73B-FA7406E198A1}" destId="{233D85FA-10A4-4A85-8252-22253B262A25}" srcOrd="1" destOrd="0" parTransId="{D88F1B9A-61CD-4B5D-BAE1-0313F331C297}" sibTransId="{5A380149-EA37-4A79-A211-0896DD5D7F7E}"/>
    <dgm:cxn modelId="{2E2823F8-4074-45E8-82FA-27CEC689D34F}" srcId="{580DDDC1-9EE5-4026-A73B-FA7406E198A1}" destId="{AA2EBD31-E64E-4D10-9175-EAB8FFAD44AC}" srcOrd="4" destOrd="0" parTransId="{1909EF9B-CA5A-40BB-9012-4F3E98B6DDF2}" sibTransId="{5C425623-8DDE-4079-85D9-247EABD9D339}"/>
    <dgm:cxn modelId="{14E8DD4F-B59E-47E6-8109-C502A50EE54B}" type="presParOf" srcId="{4824D993-1CEA-4A4F-8368-6E5072DFFA01}" destId="{54E194FB-D4D1-4309-8897-3D0C67790E59}" srcOrd="0" destOrd="0" presId="urn:microsoft.com/office/officeart/2011/layout/HexagonRadial"/>
    <dgm:cxn modelId="{5E448540-8D8D-4C70-ABB7-7CE89177B912}" type="presParOf" srcId="{4824D993-1CEA-4A4F-8368-6E5072DFFA01}" destId="{D7850062-27BD-46DB-8112-57896AC7F011}" srcOrd="1" destOrd="0" presId="urn:microsoft.com/office/officeart/2011/layout/HexagonRadial"/>
    <dgm:cxn modelId="{F6EB0DA5-6F17-44E8-B483-F8BFFEDC489C}" type="presParOf" srcId="{D7850062-27BD-46DB-8112-57896AC7F011}" destId="{36E048AF-D3F0-4924-83C1-323D5710E443}" srcOrd="0" destOrd="0" presId="urn:microsoft.com/office/officeart/2011/layout/HexagonRadial"/>
    <dgm:cxn modelId="{1D059788-981B-4168-B19C-D233E7ED6596}" type="presParOf" srcId="{4824D993-1CEA-4A4F-8368-6E5072DFFA01}" destId="{5214AD49-93DC-45D2-90BC-1C6262BFEAA1}" srcOrd="2" destOrd="0" presId="urn:microsoft.com/office/officeart/2011/layout/HexagonRadial"/>
    <dgm:cxn modelId="{68AA6340-57CF-49E6-820B-52C34123EA44}" type="presParOf" srcId="{4824D993-1CEA-4A4F-8368-6E5072DFFA01}" destId="{A0ADCE61-59A0-4BB3-A8D2-4B0547E8B983}" srcOrd="3" destOrd="0" presId="urn:microsoft.com/office/officeart/2011/layout/HexagonRadial"/>
    <dgm:cxn modelId="{B1AC49EA-F148-4FB5-AE5E-53C5DAE4518C}" type="presParOf" srcId="{A0ADCE61-59A0-4BB3-A8D2-4B0547E8B983}" destId="{77C34DC1-4694-4D16-BF4B-C7279D068B74}" srcOrd="0" destOrd="0" presId="urn:microsoft.com/office/officeart/2011/layout/HexagonRadial"/>
    <dgm:cxn modelId="{3F8A8B49-17C9-49F1-B9DB-563E56D206E4}" type="presParOf" srcId="{4824D993-1CEA-4A4F-8368-6E5072DFFA01}" destId="{461AD700-EBD3-4BC4-B4CF-6E007AC80C42}" srcOrd="4" destOrd="0" presId="urn:microsoft.com/office/officeart/2011/layout/HexagonRadial"/>
    <dgm:cxn modelId="{0689C8A4-64DF-4717-866D-6A48786AEB62}" type="presParOf" srcId="{4824D993-1CEA-4A4F-8368-6E5072DFFA01}" destId="{AB33A46A-9595-46B6-8FBA-C48FD3763637}" srcOrd="5" destOrd="0" presId="urn:microsoft.com/office/officeart/2011/layout/HexagonRadial"/>
    <dgm:cxn modelId="{0F4BAEE9-B60C-4481-A8B3-5289193A7BE9}" type="presParOf" srcId="{AB33A46A-9595-46B6-8FBA-C48FD3763637}" destId="{ADD71F86-31A4-43D0-AC32-7126274590B1}" srcOrd="0" destOrd="0" presId="urn:microsoft.com/office/officeart/2011/layout/HexagonRadial"/>
    <dgm:cxn modelId="{23929463-4923-43F7-B6C0-B6FB574E8B7D}" type="presParOf" srcId="{4824D993-1CEA-4A4F-8368-6E5072DFFA01}" destId="{BED1FB1E-F4BB-4EEB-932E-2E6DC5EBEA5F}" srcOrd="6" destOrd="0" presId="urn:microsoft.com/office/officeart/2011/layout/HexagonRadial"/>
    <dgm:cxn modelId="{08BF4F49-4C3A-474D-88B0-E12CDCBE212D}" type="presParOf" srcId="{4824D993-1CEA-4A4F-8368-6E5072DFFA01}" destId="{CF3384A1-D3F8-4612-8A67-C14D0BFA1142}" srcOrd="7" destOrd="0" presId="urn:microsoft.com/office/officeart/2011/layout/HexagonRadial"/>
    <dgm:cxn modelId="{7224C2FE-A384-41A8-93BE-5A6D62ACBFBD}" type="presParOf" srcId="{CF3384A1-D3F8-4612-8A67-C14D0BFA1142}" destId="{0236C174-DCA5-4149-A82A-93CA495AF31A}" srcOrd="0" destOrd="0" presId="urn:microsoft.com/office/officeart/2011/layout/HexagonRadial"/>
    <dgm:cxn modelId="{29C2638F-8105-41A6-8522-B9A7160F3B30}" type="presParOf" srcId="{4824D993-1CEA-4A4F-8368-6E5072DFFA01}" destId="{D0AA78C2-2241-4BF8-9515-EE8A5D326C85}" srcOrd="8" destOrd="0" presId="urn:microsoft.com/office/officeart/2011/layout/HexagonRadial"/>
    <dgm:cxn modelId="{C25DF2C0-DC97-4121-BED5-7810EBF33875}" type="presParOf" srcId="{4824D993-1CEA-4A4F-8368-6E5072DFFA01}" destId="{B3D84D83-9071-44BF-B991-E3640CF6701D}" srcOrd="9" destOrd="0" presId="urn:microsoft.com/office/officeart/2011/layout/HexagonRadial"/>
    <dgm:cxn modelId="{E3325445-3961-4CB3-9363-7E2D84F3C62D}" type="presParOf" srcId="{B3D84D83-9071-44BF-B991-E3640CF6701D}" destId="{74BC29A6-6143-4C60-B665-D19C568FC6EE}" srcOrd="0" destOrd="0" presId="urn:microsoft.com/office/officeart/2011/layout/HexagonRadial"/>
    <dgm:cxn modelId="{4315C0AA-442C-4F92-947A-43479A995BAF}" type="presParOf" srcId="{4824D993-1CEA-4A4F-8368-6E5072DFFA01}" destId="{EA772A89-A679-4775-9F6B-F07DD75B2966}" srcOrd="10" destOrd="0" presId="urn:microsoft.com/office/officeart/2011/layout/HexagonRadial"/>
    <dgm:cxn modelId="{65B3134A-960B-464D-8985-F7AC29744B9F}" type="presParOf" srcId="{4824D993-1CEA-4A4F-8368-6E5072DFFA01}" destId="{737DE8A9-92E2-4946-963D-BF314EB50609}" srcOrd="11" destOrd="0" presId="urn:microsoft.com/office/officeart/2011/layout/HexagonRadial"/>
    <dgm:cxn modelId="{492B57CB-BF85-4AD3-820A-5DE01BF6AD57}" type="presParOf" srcId="{737DE8A9-92E2-4946-963D-BF314EB50609}" destId="{73BCECAD-9D88-47C3-A5F6-80CB6B8A7BE9}" srcOrd="0" destOrd="0" presId="urn:microsoft.com/office/officeart/2011/layout/HexagonRadial"/>
    <dgm:cxn modelId="{629B8937-C890-4DC8-AEB2-E3DA93F8CDC3}" type="presParOf" srcId="{4824D993-1CEA-4A4F-8368-6E5072DFFA01}" destId="{16760FCB-578F-4CC6-82F1-B4AE67EAF765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0D2FB4-57E2-4DEA-8852-96FE6B33A576}" type="doc">
      <dgm:prSet loTypeId="urn:microsoft.com/office/officeart/2005/8/layout/rings+Icon" loCatId="officeonline" qsTypeId="urn:microsoft.com/office/officeart/2005/8/quickstyle/simple1" qsCatId="simple" csTypeId="urn:microsoft.com/office/officeart/2005/8/colors/accent1_2" csCatId="accent1" phldr="1"/>
      <dgm:spPr/>
    </dgm:pt>
    <dgm:pt modelId="{0E341EF7-28E3-4080-B0EB-436006C352AE}">
      <dgm:prSet phldrT="[Text]"/>
      <dgm:spPr/>
      <dgm:t>
        <a:bodyPr/>
        <a:lstStyle/>
        <a:p>
          <a:r>
            <a:rPr lang="en-IN" b="1" dirty="0"/>
            <a:t>Cost</a:t>
          </a:r>
          <a:r>
            <a:rPr lang="en-IN" dirty="0"/>
            <a:t> </a:t>
          </a:r>
          <a:r>
            <a:rPr lang="en-IN" b="1" dirty="0"/>
            <a:t>Element</a:t>
          </a:r>
        </a:p>
      </dgm:t>
    </dgm:pt>
    <dgm:pt modelId="{8F151AD1-FBCA-4810-B0C1-182BB9AC335A}" type="parTrans" cxnId="{8419FF0D-5839-4904-93AE-7B84996D5C58}">
      <dgm:prSet/>
      <dgm:spPr/>
      <dgm:t>
        <a:bodyPr/>
        <a:lstStyle/>
        <a:p>
          <a:endParaRPr lang="en-IN"/>
        </a:p>
      </dgm:t>
    </dgm:pt>
    <dgm:pt modelId="{989ABFE3-BE36-4C27-B6E8-23F4D74C000B}" type="sibTrans" cxnId="{8419FF0D-5839-4904-93AE-7B84996D5C58}">
      <dgm:prSet/>
      <dgm:spPr/>
      <dgm:t>
        <a:bodyPr/>
        <a:lstStyle/>
        <a:p>
          <a:endParaRPr lang="en-IN"/>
        </a:p>
      </dgm:t>
    </dgm:pt>
    <dgm:pt modelId="{A6ABC357-C7E1-49F0-89D2-E313F13FBE41}">
      <dgm:prSet phldrT="[Text]"/>
      <dgm:spPr/>
      <dgm:t>
        <a:bodyPr/>
        <a:lstStyle/>
        <a:p>
          <a:r>
            <a:rPr lang="en-IN" b="1" dirty="0"/>
            <a:t>Emerging Technologies</a:t>
          </a:r>
        </a:p>
      </dgm:t>
    </dgm:pt>
    <dgm:pt modelId="{7DE56404-1E19-4F86-A6FD-AEDC538AB148}" type="parTrans" cxnId="{34403C61-D66E-4A73-99B1-D394170B9B4F}">
      <dgm:prSet/>
      <dgm:spPr/>
      <dgm:t>
        <a:bodyPr/>
        <a:lstStyle/>
        <a:p>
          <a:endParaRPr lang="en-IN"/>
        </a:p>
      </dgm:t>
    </dgm:pt>
    <dgm:pt modelId="{BD4A1C9B-FB8F-44AE-9AB2-A3AEAEEB5692}" type="sibTrans" cxnId="{34403C61-D66E-4A73-99B1-D394170B9B4F}">
      <dgm:prSet/>
      <dgm:spPr/>
      <dgm:t>
        <a:bodyPr/>
        <a:lstStyle/>
        <a:p>
          <a:endParaRPr lang="en-IN"/>
        </a:p>
      </dgm:t>
    </dgm:pt>
    <dgm:pt modelId="{1056B81C-8217-459A-B1E2-CA28BD746699}">
      <dgm:prSet phldrT="[Text]"/>
      <dgm:spPr/>
      <dgm:t>
        <a:bodyPr/>
        <a:lstStyle/>
        <a:p>
          <a:r>
            <a:rPr lang="en-IN" b="1" dirty="0"/>
            <a:t>Lack of Implementation &amp;           Execution</a:t>
          </a:r>
        </a:p>
      </dgm:t>
    </dgm:pt>
    <dgm:pt modelId="{AC1D3673-6523-45D8-BEA1-F6ACB8E3F9F6}" type="parTrans" cxnId="{2808A6C6-2DB6-45A7-9604-483E395C57BA}">
      <dgm:prSet/>
      <dgm:spPr/>
      <dgm:t>
        <a:bodyPr/>
        <a:lstStyle/>
        <a:p>
          <a:endParaRPr lang="en-IN"/>
        </a:p>
      </dgm:t>
    </dgm:pt>
    <dgm:pt modelId="{8E78F810-CA69-4D04-80CD-452709ADF276}" type="sibTrans" cxnId="{2808A6C6-2DB6-45A7-9604-483E395C57BA}">
      <dgm:prSet/>
      <dgm:spPr/>
      <dgm:t>
        <a:bodyPr/>
        <a:lstStyle/>
        <a:p>
          <a:endParaRPr lang="en-IN"/>
        </a:p>
      </dgm:t>
    </dgm:pt>
    <dgm:pt modelId="{DCC14989-265F-4548-87E1-ED4CEFC736A6}" type="pres">
      <dgm:prSet presAssocID="{600D2FB4-57E2-4DEA-8852-96FE6B33A576}" presName="Name0" presStyleCnt="0">
        <dgm:presLayoutVars>
          <dgm:chMax val="7"/>
          <dgm:dir/>
          <dgm:resizeHandles val="exact"/>
        </dgm:presLayoutVars>
      </dgm:prSet>
      <dgm:spPr/>
    </dgm:pt>
    <dgm:pt modelId="{76D4508B-98DB-458C-B104-D90756E41980}" type="pres">
      <dgm:prSet presAssocID="{600D2FB4-57E2-4DEA-8852-96FE6B33A576}" presName="ellipse1" presStyleLbl="vennNode1" presStyleIdx="0" presStyleCnt="3">
        <dgm:presLayoutVars>
          <dgm:bulletEnabled val="1"/>
        </dgm:presLayoutVars>
      </dgm:prSet>
      <dgm:spPr/>
    </dgm:pt>
    <dgm:pt modelId="{6F648FC2-F4A9-458E-957E-EC433A05E8F1}" type="pres">
      <dgm:prSet presAssocID="{600D2FB4-57E2-4DEA-8852-96FE6B33A576}" presName="ellipse2" presStyleLbl="vennNode1" presStyleIdx="1" presStyleCnt="3">
        <dgm:presLayoutVars>
          <dgm:bulletEnabled val="1"/>
        </dgm:presLayoutVars>
      </dgm:prSet>
      <dgm:spPr/>
    </dgm:pt>
    <dgm:pt modelId="{CA529C46-6867-4749-9703-CEBD09318124}" type="pres">
      <dgm:prSet presAssocID="{600D2FB4-57E2-4DEA-8852-96FE6B33A576}" presName="ellipse3" presStyleLbl="vennNode1" presStyleIdx="2" presStyleCnt="3">
        <dgm:presLayoutVars>
          <dgm:bulletEnabled val="1"/>
        </dgm:presLayoutVars>
      </dgm:prSet>
      <dgm:spPr/>
    </dgm:pt>
  </dgm:ptLst>
  <dgm:cxnLst>
    <dgm:cxn modelId="{66EFB008-FAD5-44EF-98B9-63F7A2110371}" type="presOf" srcId="{0E341EF7-28E3-4080-B0EB-436006C352AE}" destId="{76D4508B-98DB-458C-B104-D90756E41980}" srcOrd="0" destOrd="0" presId="urn:microsoft.com/office/officeart/2005/8/layout/rings+Icon"/>
    <dgm:cxn modelId="{8419FF0D-5839-4904-93AE-7B84996D5C58}" srcId="{600D2FB4-57E2-4DEA-8852-96FE6B33A576}" destId="{0E341EF7-28E3-4080-B0EB-436006C352AE}" srcOrd="0" destOrd="0" parTransId="{8F151AD1-FBCA-4810-B0C1-182BB9AC335A}" sibTransId="{989ABFE3-BE36-4C27-B6E8-23F4D74C000B}"/>
    <dgm:cxn modelId="{34403C61-D66E-4A73-99B1-D394170B9B4F}" srcId="{600D2FB4-57E2-4DEA-8852-96FE6B33A576}" destId="{A6ABC357-C7E1-49F0-89D2-E313F13FBE41}" srcOrd="1" destOrd="0" parTransId="{7DE56404-1E19-4F86-A6FD-AEDC538AB148}" sibTransId="{BD4A1C9B-FB8F-44AE-9AB2-A3AEAEEB5692}"/>
    <dgm:cxn modelId="{FF06A0B8-4465-4254-9F65-FF0B6260C64A}" type="presOf" srcId="{1056B81C-8217-459A-B1E2-CA28BD746699}" destId="{CA529C46-6867-4749-9703-CEBD09318124}" srcOrd="0" destOrd="0" presId="urn:microsoft.com/office/officeart/2005/8/layout/rings+Icon"/>
    <dgm:cxn modelId="{2808A6C6-2DB6-45A7-9604-483E395C57BA}" srcId="{600D2FB4-57E2-4DEA-8852-96FE6B33A576}" destId="{1056B81C-8217-459A-B1E2-CA28BD746699}" srcOrd="2" destOrd="0" parTransId="{AC1D3673-6523-45D8-BEA1-F6ACB8E3F9F6}" sibTransId="{8E78F810-CA69-4D04-80CD-452709ADF276}"/>
    <dgm:cxn modelId="{D119F2CE-4FE6-4EFE-9D1F-D016D41D8600}" type="presOf" srcId="{600D2FB4-57E2-4DEA-8852-96FE6B33A576}" destId="{DCC14989-265F-4548-87E1-ED4CEFC736A6}" srcOrd="0" destOrd="0" presId="urn:microsoft.com/office/officeart/2005/8/layout/rings+Icon"/>
    <dgm:cxn modelId="{ACB1D7F8-77CB-4501-9EF5-943E71ABBB00}" type="presOf" srcId="{A6ABC357-C7E1-49F0-89D2-E313F13FBE41}" destId="{6F648FC2-F4A9-458E-957E-EC433A05E8F1}" srcOrd="0" destOrd="0" presId="urn:microsoft.com/office/officeart/2005/8/layout/rings+Icon"/>
    <dgm:cxn modelId="{D26076F5-4309-4C43-AB4D-50DD6B7EDF1A}" type="presParOf" srcId="{DCC14989-265F-4548-87E1-ED4CEFC736A6}" destId="{76D4508B-98DB-458C-B104-D90756E41980}" srcOrd="0" destOrd="0" presId="urn:microsoft.com/office/officeart/2005/8/layout/rings+Icon"/>
    <dgm:cxn modelId="{D3B9B9DE-8C26-4824-8345-21B86310EE36}" type="presParOf" srcId="{DCC14989-265F-4548-87E1-ED4CEFC736A6}" destId="{6F648FC2-F4A9-458E-957E-EC433A05E8F1}" srcOrd="1" destOrd="0" presId="urn:microsoft.com/office/officeart/2005/8/layout/rings+Icon"/>
    <dgm:cxn modelId="{CC6F33D2-1127-4893-AEA6-D6B781F8BAA3}" type="presParOf" srcId="{DCC14989-265F-4548-87E1-ED4CEFC736A6}" destId="{CA529C46-6867-4749-9703-CEBD09318124}" srcOrd="2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C2149-B89D-49EC-B0C8-29798B61DDFD}">
      <dsp:nvSpPr>
        <dsp:cNvPr id="0" name=""/>
        <dsp:cNvSpPr/>
      </dsp:nvSpPr>
      <dsp:spPr>
        <a:xfrm>
          <a:off x="4782029" y="1641"/>
          <a:ext cx="1870379" cy="18703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none" kern="1200" dirty="0">
              <a:solidFill>
                <a:srgbClr val="000000"/>
              </a:solidFill>
            </a:rPr>
            <a:t>Measure</a:t>
          </a:r>
          <a:endParaRPr lang="en-IN" sz="2400" kern="1200" dirty="0"/>
        </a:p>
      </dsp:txBody>
      <dsp:txXfrm>
        <a:off x="5055940" y="275552"/>
        <a:ext cx="1322557" cy="1322557"/>
      </dsp:txXfrm>
    </dsp:sp>
    <dsp:sp modelId="{1C3791D1-AB74-4274-A9BE-284B6E6EA4D8}">
      <dsp:nvSpPr>
        <dsp:cNvPr id="0" name=""/>
        <dsp:cNvSpPr/>
      </dsp:nvSpPr>
      <dsp:spPr>
        <a:xfrm rot="2160000">
          <a:off x="6593387" y="1438537"/>
          <a:ext cx="497587" cy="6312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6607642" y="1520917"/>
        <a:ext cx="348311" cy="378751"/>
      </dsp:txXfrm>
    </dsp:sp>
    <dsp:sp modelId="{4844D010-BD7F-491C-811D-05A7DF06E061}">
      <dsp:nvSpPr>
        <dsp:cNvPr id="0" name=""/>
        <dsp:cNvSpPr/>
      </dsp:nvSpPr>
      <dsp:spPr>
        <a:xfrm>
          <a:off x="7054739" y="1652862"/>
          <a:ext cx="1870379" cy="18703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</a:rPr>
            <a:t>Monitor</a:t>
          </a:r>
          <a:endParaRPr lang="en-IN" sz="2400" kern="1200" dirty="0"/>
        </a:p>
      </dsp:txBody>
      <dsp:txXfrm>
        <a:off x="7328650" y="1926773"/>
        <a:ext cx="1322557" cy="1322557"/>
      </dsp:txXfrm>
    </dsp:sp>
    <dsp:sp modelId="{1A94726F-EE03-4B75-AE7C-03AACDB8A59E}">
      <dsp:nvSpPr>
        <dsp:cNvPr id="0" name=""/>
        <dsp:cNvSpPr/>
      </dsp:nvSpPr>
      <dsp:spPr>
        <a:xfrm rot="6480000">
          <a:off x="7311438" y="3594897"/>
          <a:ext cx="497587" cy="6312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7409140" y="3650163"/>
        <a:ext cx="348311" cy="378751"/>
      </dsp:txXfrm>
    </dsp:sp>
    <dsp:sp modelId="{69A524AD-44D2-4492-BC9D-7BEA6AA13954}">
      <dsp:nvSpPr>
        <dsp:cNvPr id="0" name=""/>
        <dsp:cNvSpPr/>
      </dsp:nvSpPr>
      <dsp:spPr>
        <a:xfrm>
          <a:off x="6186641" y="4324593"/>
          <a:ext cx="1870379" cy="18703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</a:rPr>
            <a:t>Manage</a:t>
          </a:r>
          <a:endParaRPr lang="en-IN" sz="2400" kern="1200" dirty="0"/>
        </a:p>
      </dsp:txBody>
      <dsp:txXfrm>
        <a:off x="6460552" y="4598504"/>
        <a:ext cx="1322557" cy="1322557"/>
      </dsp:txXfrm>
    </dsp:sp>
    <dsp:sp modelId="{0748B9D4-FA75-4E98-92AB-887D4C81842F}">
      <dsp:nvSpPr>
        <dsp:cNvPr id="0" name=""/>
        <dsp:cNvSpPr/>
      </dsp:nvSpPr>
      <dsp:spPr>
        <a:xfrm rot="10800000">
          <a:off x="5482508" y="4944156"/>
          <a:ext cx="497587" cy="6312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5631784" y="5070407"/>
        <a:ext cx="348311" cy="378751"/>
      </dsp:txXfrm>
    </dsp:sp>
    <dsp:sp modelId="{04D89069-1466-4C50-9DA2-ED17824F63B0}">
      <dsp:nvSpPr>
        <dsp:cNvPr id="0" name=""/>
        <dsp:cNvSpPr/>
      </dsp:nvSpPr>
      <dsp:spPr>
        <a:xfrm>
          <a:off x="3377417" y="4324593"/>
          <a:ext cx="1870379" cy="18703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</a:rPr>
            <a:t>Mitigate</a:t>
          </a:r>
          <a:endParaRPr lang="en-IN" sz="2400" kern="1200" dirty="0"/>
        </a:p>
      </dsp:txBody>
      <dsp:txXfrm>
        <a:off x="3651328" y="4598504"/>
        <a:ext cx="1322557" cy="1322557"/>
      </dsp:txXfrm>
    </dsp:sp>
    <dsp:sp modelId="{C1E26BB5-CB50-43B2-9EF8-2A0FB24025A3}">
      <dsp:nvSpPr>
        <dsp:cNvPr id="0" name=""/>
        <dsp:cNvSpPr/>
      </dsp:nvSpPr>
      <dsp:spPr>
        <a:xfrm rot="15120000">
          <a:off x="3634116" y="3621684"/>
          <a:ext cx="497587" cy="6312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3731818" y="3818920"/>
        <a:ext cx="348311" cy="378751"/>
      </dsp:txXfrm>
    </dsp:sp>
    <dsp:sp modelId="{B4F22306-6AF8-46FD-828A-3CD2950B9220}">
      <dsp:nvSpPr>
        <dsp:cNvPr id="0" name=""/>
        <dsp:cNvSpPr/>
      </dsp:nvSpPr>
      <dsp:spPr>
        <a:xfrm>
          <a:off x="2509319" y="1652862"/>
          <a:ext cx="1870379" cy="18703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</a:rPr>
            <a:t>Monetize</a:t>
          </a:r>
          <a:endParaRPr lang="en-IN" sz="2400" b="1" kern="1200" dirty="0"/>
        </a:p>
      </dsp:txBody>
      <dsp:txXfrm>
        <a:off x="2783230" y="1926773"/>
        <a:ext cx="1322557" cy="1322557"/>
      </dsp:txXfrm>
    </dsp:sp>
    <dsp:sp modelId="{17CA1928-8A1E-460C-8A36-B36181FE49AB}">
      <dsp:nvSpPr>
        <dsp:cNvPr id="0" name=""/>
        <dsp:cNvSpPr/>
      </dsp:nvSpPr>
      <dsp:spPr>
        <a:xfrm rot="19440000">
          <a:off x="4320677" y="1455092"/>
          <a:ext cx="497587" cy="6312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4334932" y="1625214"/>
        <a:ext cx="348311" cy="3787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194FB-D4D1-4309-8897-3D0C67790E59}">
      <dsp:nvSpPr>
        <dsp:cNvPr id="0" name=""/>
        <dsp:cNvSpPr/>
      </dsp:nvSpPr>
      <dsp:spPr>
        <a:xfrm>
          <a:off x="4486897" y="1970388"/>
          <a:ext cx="2504449" cy="2166449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Virtualization</a:t>
          </a:r>
        </a:p>
      </dsp:txBody>
      <dsp:txXfrm>
        <a:off x="4901919" y="2329399"/>
        <a:ext cx="1674405" cy="1448427"/>
      </dsp:txXfrm>
    </dsp:sp>
    <dsp:sp modelId="{77C34DC1-4694-4D16-BF4B-C7279D068B74}">
      <dsp:nvSpPr>
        <dsp:cNvPr id="0" name=""/>
        <dsp:cNvSpPr/>
      </dsp:nvSpPr>
      <dsp:spPr>
        <a:xfrm>
          <a:off x="6055163" y="933888"/>
          <a:ext cx="944921" cy="814174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14AD49-93DC-45D2-90BC-1C6262BFEAA1}">
      <dsp:nvSpPr>
        <dsp:cNvPr id="0" name=""/>
        <dsp:cNvSpPr/>
      </dsp:nvSpPr>
      <dsp:spPr>
        <a:xfrm>
          <a:off x="4717593" y="0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Cloud Computing </a:t>
          </a:r>
        </a:p>
      </dsp:txBody>
      <dsp:txXfrm>
        <a:off x="5057716" y="294246"/>
        <a:ext cx="1372132" cy="1187056"/>
      </dsp:txXfrm>
    </dsp:sp>
    <dsp:sp modelId="{ADD71F86-31A4-43D0-AC32-7126274590B1}">
      <dsp:nvSpPr>
        <dsp:cNvPr id="0" name=""/>
        <dsp:cNvSpPr/>
      </dsp:nvSpPr>
      <dsp:spPr>
        <a:xfrm>
          <a:off x="7157959" y="2455961"/>
          <a:ext cx="944921" cy="814174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1AD700-EBD3-4BC4-B4CF-6E007AC80C42}">
      <dsp:nvSpPr>
        <dsp:cNvPr id="0" name=""/>
        <dsp:cNvSpPr/>
      </dsp:nvSpPr>
      <dsp:spPr>
        <a:xfrm>
          <a:off x="6599862" y="1092081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Spam Mails</a:t>
          </a:r>
        </a:p>
      </dsp:txBody>
      <dsp:txXfrm>
        <a:off x="6939985" y="1386327"/>
        <a:ext cx="1372132" cy="1187056"/>
      </dsp:txXfrm>
    </dsp:sp>
    <dsp:sp modelId="{0236C174-DCA5-4149-A82A-93CA495AF31A}">
      <dsp:nvSpPr>
        <dsp:cNvPr id="0" name=""/>
        <dsp:cNvSpPr/>
      </dsp:nvSpPr>
      <dsp:spPr>
        <a:xfrm>
          <a:off x="6391886" y="4174095"/>
          <a:ext cx="944921" cy="814174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D1FB1E-F4BB-4EEB-932E-2E6DC5EBEA5F}">
      <dsp:nvSpPr>
        <dsp:cNvPr id="0" name=""/>
        <dsp:cNvSpPr/>
      </dsp:nvSpPr>
      <dsp:spPr>
        <a:xfrm>
          <a:off x="6599862" y="3238985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Draft Mails</a:t>
          </a:r>
        </a:p>
      </dsp:txBody>
      <dsp:txXfrm>
        <a:off x="6939985" y="3533231"/>
        <a:ext cx="1372132" cy="1187056"/>
      </dsp:txXfrm>
    </dsp:sp>
    <dsp:sp modelId="{74BC29A6-6143-4C60-B665-D19C568FC6EE}">
      <dsp:nvSpPr>
        <dsp:cNvPr id="0" name=""/>
        <dsp:cNvSpPr/>
      </dsp:nvSpPr>
      <dsp:spPr>
        <a:xfrm>
          <a:off x="4491557" y="4352444"/>
          <a:ext cx="944921" cy="814174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AA78C2-2241-4BF8-9515-EE8A5D326C85}">
      <dsp:nvSpPr>
        <dsp:cNvPr id="0" name=""/>
        <dsp:cNvSpPr/>
      </dsp:nvSpPr>
      <dsp:spPr>
        <a:xfrm>
          <a:off x="4717593" y="4332288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Fake Accounts</a:t>
          </a:r>
        </a:p>
      </dsp:txBody>
      <dsp:txXfrm>
        <a:off x="5057716" y="4626534"/>
        <a:ext cx="1372132" cy="1187056"/>
      </dsp:txXfrm>
    </dsp:sp>
    <dsp:sp modelId="{73BCECAD-9D88-47C3-A5F6-80CB6B8A7BE9}">
      <dsp:nvSpPr>
        <dsp:cNvPr id="0" name=""/>
        <dsp:cNvSpPr/>
      </dsp:nvSpPr>
      <dsp:spPr>
        <a:xfrm>
          <a:off x="3370701" y="2830982"/>
          <a:ext cx="944921" cy="814174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772A89-A679-4775-9F6B-F07DD75B2966}">
      <dsp:nvSpPr>
        <dsp:cNvPr id="0" name=""/>
        <dsp:cNvSpPr/>
      </dsp:nvSpPr>
      <dsp:spPr>
        <a:xfrm>
          <a:off x="2826585" y="3240207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Networking Components</a:t>
          </a:r>
        </a:p>
      </dsp:txBody>
      <dsp:txXfrm>
        <a:off x="3166708" y="3534453"/>
        <a:ext cx="1372132" cy="1187056"/>
      </dsp:txXfrm>
    </dsp:sp>
    <dsp:sp modelId="{16760FCB-578F-4CC6-82F1-B4AE67EAF765}">
      <dsp:nvSpPr>
        <dsp:cNvPr id="0" name=""/>
        <dsp:cNvSpPr/>
      </dsp:nvSpPr>
      <dsp:spPr>
        <a:xfrm>
          <a:off x="2826585" y="1089638"/>
          <a:ext cx="2052378" cy="177554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E-Waste</a:t>
          </a:r>
        </a:p>
      </dsp:txBody>
      <dsp:txXfrm>
        <a:off x="3166708" y="1383884"/>
        <a:ext cx="1372132" cy="11870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D4508B-98DB-458C-B104-D90756E41980}">
      <dsp:nvSpPr>
        <dsp:cNvPr id="0" name=""/>
        <dsp:cNvSpPr/>
      </dsp:nvSpPr>
      <dsp:spPr>
        <a:xfrm>
          <a:off x="1885697" y="0"/>
          <a:ext cx="2901223" cy="2901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Cost</a:t>
          </a:r>
          <a:r>
            <a:rPr lang="en-IN" sz="2100" kern="1200" dirty="0"/>
            <a:t> </a:t>
          </a:r>
          <a:r>
            <a:rPr lang="en-IN" sz="2100" b="1" kern="1200" dirty="0"/>
            <a:t>Element</a:t>
          </a:r>
        </a:p>
      </dsp:txBody>
      <dsp:txXfrm>
        <a:off x="2310571" y="424868"/>
        <a:ext cx="2051475" cy="2051446"/>
      </dsp:txXfrm>
    </dsp:sp>
    <dsp:sp modelId="{6F648FC2-F4A9-458E-957E-EC433A05E8F1}">
      <dsp:nvSpPr>
        <dsp:cNvPr id="0" name=""/>
        <dsp:cNvSpPr/>
      </dsp:nvSpPr>
      <dsp:spPr>
        <a:xfrm>
          <a:off x="3378983" y="1934927"/>
          <a:ext cx="2901223" cy="2901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Emerging Technologies</a:t>
          </a:r>
        </a:p>
      </dsp:txBody>
      <dsp:txXfrm>
        <a:off x="3803857" y="2359795"/>
        <a:ext cx="2051475" cy="2051446"/>
      </dsp:txXfrm>
    </dsp:sp>
    <dsp:sp modelId="{CA529C46-6867-4749-9703-CEBD09318124}">
      <dsp:nvSpPr>
        <dsp:cNvPr id="0" name=""/>
        <dsp:cNvSpPr/>
      </dsp:nvSpPr>
      <dsp:spPr>
        <a:xfrm>
          <a:off x="4870503" y="0"/>
          <a:ext cx="2901223" cy="2901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Lack of Implementation &amp;           Execution</a:t>
          </a:r>
        </a:p>
      </dsp:txBody>
      <dsp:txXfrm>
        <a:off x="5295377" y="424868"/>
        <a:ext cx="2051475" cy="20514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2E2-3434-4F8F-B24D-E09295921497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293C6C-82EA-4D9D-AA8A-69C85F2EE2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26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Cost Element:</a:t>
            </a:r>
          </a:p>
          <a:p>
            <a:r>
              <a:rPr lang="en-IN" dirty="0"/>
              <a:t>Companies look at it as cost element cos of various reasons. And can slow down the growth of organisations</a:t>
            </a:r>
          </a:p>
          <a:p>
            <a:r>
              <a:rPr lang="en-IN" dirty="0"/>
              <a:t>Lack of implementation &amp; execution:</a:t>
            </a:r>
          </a:p>
          <a:p>
            <a:r>
              <a:rPr lang="en-IN" dirty="0"/>
              <a:t>Organisations have started </a:t>
            </a:r>
            <a:r>
              <a:rPr lang="en-IN" dirty="0" err="1"/>
              <a:t>gt</a:t>
            </a:r>
            <a:r>
              <a:rPr lang="en-IN" dirty="0"/>
              <a:t> units but </a:t>
            </a:r>
            <a:r>
              <a:rPr lang="en-IN" dirty="0" err="1"/>
              <a:t>theres</a:t>
            </a:r>
            <a:r>
              <a:rPr lang="en-IN" dirty="0"/>
              <a:t> no particular framework and guidelines for the same and as it is adding on the expense and reduce the growth it is been given less priority by the organisations.</a:t>
            </a:r>
          </a:p>
          <a:p>
            <a:r>
              <a:rPr lang="en-IN" dirty="0"/>
              <a:t>Emerging tech:</a:t>
            </a:r>
          </a:p>
          <a:p>
            <a:r>
              <a:rPr lang="en-IN" dirty="0"/>
              <a:t>With each passing day there is a new tech that is coming up in the market and its hard to keep up to date with them as switching </a:t>
            </a:r>
            <a:r>
              <a:rPr lang="en-IN" dirty="0" err="1"/>
              <a:t>projets</a:t>
            </a:r>
            <a:r>
              <a:rPr lang="en-IN" dirty="0"/>
              <a:t> to new tech needs some space on the servers leading to emission of co2.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293C6C-82EA-4D9D-AA8A-69C85F2EE2B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15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539117B-1405-4997-81DF-D47685487591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AD327-AB58-4897-AF71-6D19B63EA53A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0F879-CB5E-4D5D-8720-D92DA7AE545E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87957-4685-4AAA-AC15-17027EB8CE3B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02546-CD2F-49E1-B1D0-A834B66B5E2F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815D2-491A-4C11-867A-1AADC7361863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CC7DB-A260-4317-B84F-54DF88D675D3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32A5-C0DB-45B3-9A28-AA7E7B5E7621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6FDAC-91B9-467F-9D59-FECADBF43D47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1332A-5D1A-4A68-8DC3-3FC24CFC5B34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7A8BF-B3DA-48FF-989E-13589D6975D0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53B4EE1E-2631-4416-BD05-4FE45075E299}" type="datetime1">
              <a:rPr lang="en-US" smtClean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slow">
    <p:randomBar dir="vert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B9BDB7-2134-468E-9725-B904F4E36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6240"/>
            <a:ext cx="9966960" cy="132588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Green IT</a:t>
            </a:r>
            <a:br>
              <a:rPr lang="en-US" sz="4400" dirty="0">
                <a:solidFill>
                  <a:schemeClr val="accent1"/>
                </a:solidFill>
              </a:rPr>
            </a:br>
            <a:r>
              <a:rPr lang="en-US" sz="4400" dirty="0">
                <a:solidFill>
                  <a:schemeClr val="accent1"/>
                </a:solidFill>
              </a:rPr>
              <a:t>Measurement Challenges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4002C-587E-4F0F-A9CB-5B4EE2AB9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596128"/>
            <a:ext cx="8767860" cy="557784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accent1"/>
                </a:solidFill>
              </a:rPr>
              <a:t>Guransh</a:t>
            </a:r>
            <a:r>
              <a:rPr lang="en-US" sz="2000" dirty="0">
                <a:solidFill>
                  <a:schemeClr val="accent1"/>
                </a:solidFill>
              </a:rPr>
              <a:t> Singh </a:t>
            </a:r>
            <a:r>
              <a:rPr lang="en-US" sz="2000" dirty="0" err="1">
                <a:solidFill>
                  <a:schemeClr val="accent1"/>
                </a:solidFill>
              </a:rPr>
              <a:t>Keer</a:t>
            </a:r>
            <a:r>
              <a:rPr lang="en-US" sz="2000" dirty="0">
                <a:solidFill>
                  <a:schemeClr val="accent1"/>
                </a:solidFill>
              </a:rPr>
              <a:t> (220)  </a:t>
            </a:r>
            <a:r>
              <a:rPr lang="en-US" sz="2000" dirty="0" err="1">
                <a:solidFill>
                  <a:schemeClr val="accent1"/>
                </a:solidFill>
              </a:rPr>
              <a:t>Mansha</a:t>
            </a:r>
            <a:r>
              <a:rPr lang="en-US" sz="2000" dirty="0">
                <a:solidFill>
                  <a:schemeClr val="accent1"/>
                </a:solidFill>
              </a:rPr>
              <a:t> Kaur </a:t>
            </a:r>
            <a:r>
              <a:rPr lang="en-US" sz="2000" dirty="0" err="1">
                <a:solidFill>
                  <a:schemeClr val="accent1"/>
                </a:solidFill>
              </a:rPr>
              <a:t>Sahni</a:t>
            </a:r>
            <a:r>
              <a:rPr lang="en-US" sz="2000" dirty="0">
                <a:solidFill>
                  <a:schemeClr val="accent1"/>
                </a:solidFill>
              </a:rPr>
              <a:t> (235)  </a:t>
            </a:r>
            <a:r>
              <a:rPr lang="en-US" sz="2000" dirty="0" err="1">
                <a:solidFill>
                  <a:schemeClr val="accent1"/>
                </a:solidFill>
              </a:rPr>
              <a:t>Saleha</a:t>
            </a:r>
            <a:r>
              <a:rPr lang="en-US" sz="2000" dirty="0">
                <a:solidFill>
                  <a:schemeClr val="accent1"/>
                </a:solidFill>
              </a:rPr>
              <a:t> Banu Shaikh (240)</a:t>
            </a:r>
          </a:p>
        </p:txBody>
      </p:sp>
      <p:pic>
        <p:nvPicPr>
          <p:cNvPr id="5" name="Picture 4" descr="A close up of a green field">
            <a:extLst>
              <a:ext uri="{FF2B5EF4-FFF2-40B4-BE49-F238E27FC236}">
                <a16:creationId xmlns:a16="http://schemas.microsoft.com/office/drawing/2014/main" id="{4E312030-0DC2-4F76-9D84-36063902E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67" r="1" b="29770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97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EDDA5A-34B4-E2C5-908A-F1BA89623E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0132220"/>
              </p:ext>
            </p:extLst>
          </p:nvPr>
        </p:nvGraphicFramePr>
        <p:xfrm>
          <a:off x="1267287" y="1010945"/>
          <a:ext cx="9657425" cy="4836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3374684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F44B7-86D6-884C-AB51-B5AE0EF7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735" y="2750820"/>
            <a:ext cx="9875520" cy="1356360"/>
          </a:xfrm>
        </p:spPr>
        <p:txBody>
          <a:bodyPr>
            <a:normAutofit/>
          </a:bodyPr>
          <a:lstStyle/>
          <a:p>
            <a:r>
              <a:rPr lang="en-IN" sz="66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C3B58-16B1-AED1-EED2-3882C8E8A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041" y="3971731"/>
            <a:ext cx="3466322" cy="1371600"/>
          </a:xfrm>
        </p:spPr>
        <p:txBody>
          <a:bodyPr/>
          <a:lstStyle/>
          <a:p>
            <a:pPr marL="45720" indent="0">
              <a:buNone/>
            </a:pPr>
            <a:r>
              <a:rPr lang="en-US" sz="2000" dirty="0"/>
              <a:t>~</a:t>
            </a:r>
            <a:r>
              <a:rPr lang="en-US" sz="2000" dirty="0" err="1"/>
              <a:t>Guransh</a:t>
            </a:r>
            <a:r>
              <a:rPr lang="en-US" sz="2000" dirty="0"/>
              <a:t> Singh K</a:t>
            </a:r>
            <a:r>
              <a:rPr lang="en-IN" sz="2000" dirty="0" err="1"/>
              <a:t>eer</a:t>
            </a:r>
            <a:r>
              <a:rPr lang="en-IN" sz="2000" dirty="0"/>
              <a:t> </a:t>
            </a:r>
            <a:r>
              <a:rPr lang="en-US" sz="2000" dirty="0"/>
              <a:t>(220)</a:t>
            </a:r>
          </a:p>
          <a:p>
            <a:pPr marL="45720" indent="0">
              <a:buNone/>
            </a:pPr>
            <a:r>
              <a:rPr lang="en-US" sz="2000" dirty="0"/>
              <a:t>~</a:t>
            </a:r>
            <a:r>
              <a:rPr lang="en-US" sz="2000" dirty="0" err="1"/>
              <a:t>Mansha</a:t>
            </a:r>
            <a:r>
              <a:rPr lang="en-US" sz="2000" dirty="0"/>
              <a:t> Kaur </a:t>
            </a:r>
            <a:r>
              <a:rPr lang="en-US" sz="2000" dirty="0" err="1"/>
              <a:t>Sahni</a:t>
            </a:r>
            <a:r>
              <a:rPr lang="en-US" sz="2000" dirty="0"/>
              <a:t> (235)</a:t>
            </a:r>
          </a:p>
          <a:p>
            <a:pPr marL="45720" indent="0">
              <a:buNone/>
            </a:pPr>
            <a:r>
              <a:rPr lang="en-US" sz="2000" dirty="0"/>
              <a:t>~</a:t>
            </a:r>
            <a:r>
              <a:rPr lang="en-US" sz="2000" dirty="0" err="1"/>
              <a:t>Saleha</a:t>
            </a:r>
            <a:r>
              <a:rPr lang="en-US" sz="2000" dirty="0"/>
              <a:t> Banu Shaikh (240)</a:t>
            </a:r>
          </a:p>
        </p:txBody>
      </p:sp>
    </p:spTree>
    <p:extLst>
      <p:ext uri="{BB962C8B-B14F-4D97-AF65-F5344CB8AC3E}">
        <p14:creationId xmlns:p14="http://schemas.microsoft.com/office/powerpoint/2010/main" val="134922387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384D8-FA87-3546-9903-7264F15FD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/>
              <a:t>Topics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36EE-FCB2-0B43-70A5-0A752A2CD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965960"/>
            <a:ext cx="9872871" cy="4038600"/>
          </a:xfrm>
        </p:spPr>
        <p:txBody>
          <a:bodyPr>
            <a:normAutofit/>
          </a:bodyPr>
          <a:lstStyle/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kern="1200" dirty="0">
                <a:solidFill>
                  <a:srgbClr val="543E34"/>
                </a:solidFill>
                <a:effectLst/>
                <a:latin typeface="Gill Sans Nova Light" panose="020B0302020104020203" pitchFamily="34" charset="0"/>
                <a:cs typeface="Gill Sans Light" panose="020B0302020104020203"/>
              </a:rPr>
              <a:t> FIVE M’S OF CARBON METRICS </a:t>
            </a:r>
            <a:endParaRPr lang="en-IN" sz="2800" b="1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kern="1200" dirty="0">
                <a:solidFill>
                  <a:srgbClr val="543E34"/>
                </a:solidFill>
                <a:effectLst/>
                <a:latin typeface="Gill Sans Nova Light" panose="020B0302020104020203" pitchFamily="34" charset="0"/>
                <a:cs typeface="Gill Sans Light" panose="020B0302020104020203"/>
              </a:rPr>
              <a:t> CHALLENEGES AND ISSUES </a:t>
            </a:r>
            <a:endParaRPr lang="en-IN" sz="2800" b="1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kern="1200" dirty="0">
                <a:solidFill>
                  <a:srgbClr val="543E34"/>
                </a:solidFill>
                <a:effectLst/>
                <a:latin typeface="Gill Sans Nova Light" panose="020B0302020104020203" pitchFamily="34" charset="0"/>
                <a:cs typeface="Gill Sans Light" panose="020B0302020104020203"/>
              </a:rPr>
              <a:t> MAJOR CHALLENEGES</a:t>
            </a:r>
            <a:endParaRPr lang="en-IN" sz="2800" b="1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2204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C87F5-1AEE-EBCE-01B8-FFA10BC1E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en-US" sz="6000" b="1" u="sng" dirty="0"/>
              <a:t>Five M’s of Carbon Metrics</a:t>
            </a:r>
            <a:endParaRPr lang="en-IN" sz="6000" b="1" u="sng" dirty="0"/>
          </a:p>
        </p:txBody>
      </p:sp>
    </p:spTree>
    <p:extLst>
      <p:ext uri="{BB962C8B-B14F-4D97-AF65-F5344CB8AC3E}">
        <p14:creationId xmlns:p14="http://schemas.microsoft.com/office/powerpoint/2010/main" val="31927675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072768-08D3-F785-1B62-2CB200ACA5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3883413"/>
              </p:ext>
            </p:extLst>
          </p:nvPr>
        </p:nvGraphicFramePr>
        <p:xfrm>
          <a:off x="363984" y="337352"/>
          <a:ext cx="11434439" cy="6196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12226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77E5-8D22-D826-5D2B-B260B9822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en-IN" sz="6000" b="1" u="sng" dirty="0"/>
              <a:t>Challenges &amp; Issues</a:t>
            </a:r>
          </a:p>
        </p:txBody>
      </p:sp>
    </p:spTree>
    <p:extLst>
      <p:ext uri="{BB962C8B-B14F-4D97-AF65-F5344CB8AC3E}">
        <p14:creationId xmlns:p14="http://schemas.microsoft.com/office/powerpoint/2010/main" val="182457698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1BDE-3DDC-2E41-0F56-D93DC448B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997258"/>
          </a:xfrm>
        </p:spPr>
        <p:txBody>
          <a:bodyPr/>
          <a:lstStyle/>
          <a:p>
            <a:r>
              <a:rPr lang="en-IN" b="1" dirty="0"/>
              <a:t>LACK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7894D-D0E0-273E-A4E8-161934839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352" y="1606858"/>
            <a:ext cx="9875519" cy="4489142"/>
          </a:xfrm>
        </p:spPr>
        <p:txBody>
          <a:bodyPr>
            <a:normAutofit lnSpcReduction="10000"/>
          </a:bodyPr>
          <a:lstStyle/>
          <a:p>
            <a:r>
              <a:rPr lang="en-US" sz="2800" b="1" u="sng" dirty="0">
                <a:solidFill>
                  <a:schemeClr val="tx1"/>
                </a:solidFill>
              </a:rPr>
              <a:t>Formal metrics and associated measures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Carbon performance(end-user and the data center level).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 err="1"/>
              <a:t>Eg</a:t>
            </a:r>
            <a:r>
              <a:rPr lang="en-US" sz="2800" dirty="0"/>
              <a:t>: Carbon emission covering different factors such as power, cooling, etc.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Calculations vary for each organization &amp; each dept of the same.</a:t>
            </a:r>
          </a:p>
          <a:p>
            <a:r>
              <a:rPr lang="en-US" sz="2800" b="1" u="sng" dirty="0">
                <a:solidFill>
                  <a:schemeClr val="tx1"/>
                </a:solidFill>
              </a:rPr>
              <a:t>REAL TIME DATA AND ITS DEFINED METRICS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Used for calculation of carbon performance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High complexity in information gathering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Deficiency of reliable primary &amp; secondary sources of data.</a:t>
            </a:r>
          </a:p>
        </p:txBody>
      </p:sp>
    </p:spTree>
    <p:extLst>
      <p:ext uri="{BB962C8B-B14F-4D97-AF65-F5344CB8AC3E}">
        <p14:creationId xmlns:p14="http://schemas.microsoft.com/office/powerpoint/2010/main" val="243237819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1BDE-3DDC-2E41-0F56-D93DC448B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997258"/>
          </a:xfrm>
        </p:spPr>
        <p:txBody>
          <a:bodyPr/>
          <a:lstStyle/>
          <a:p>
            <a:r>
              <a:rPr lang="en-IN" b="1" dirty="0"/>
              <a:t>LACK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7894D-D0E0-273E-A4E8-161934839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352" y="1606858"/>
            <a:ext cx="9875520" cy="4489142"/>
          </a:xfrm>
        </p:spPr>
        <p:txBody>
          <a:bodyPr>
            <a:normAutofit lnSpcReduction="10000"/>
          </a:bodyPr>
          <a:lstStyle/>
          <a:p>
            <a:r>
              <a:rPr lang="en-US" sz="2800" b="1" u="sng" dirty="0">
                <a:solidFill>
                  <a:schemeClr val="tx1"/>
                </a:solidFill>
              </a:rPr>
              <a:t>EXPERIENCE &amp; NECESSARY EXPERTISE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To put together measurement &amp; optimization program.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Most organizations lack methodology and metrics.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Suitable power consumption &amp; carbon footprint measure programs</a:t>
            </a:r>
          </a:p>
          <a:p>
            <a:r>
              <a:rPr lang="en-US" sz="2800" b="1" u="sng" dirty="0">
                <a:solidFill>
                  <a:schemeClr val="tx1"/>
                </a:solidFill>
              </a:rPr>
              <a:t>STANDARDS &amp; AGREEMENTS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Inclusions within carbon emissions calculation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In spite of the ISO 14001 standard, the scope 1,2 and 3- as categories of carbon emissions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800" dirty="0"/>
              <a:t>Not </a:t>
            </a:r>
            <a:r>
              <a:rPr lang="en-US" sz="2800" dirty="0" err="1"/>
              <a:t>standardised</a:t>
            </a:r>
            <a:r>
              <a:rPr lang="en-US" sz="2800" dirty="0"/>
              <a:t> and doesn’t include not include electronic waste disposal calculations.</a:t>
            </a:r>
          </a:p>
        </p:txBody>
      </p:sp>
    </p:spTree>
    <p:extLst>
      <p:ext uri="{BB962C8B-B14F-4D97-AF65-F5344CB8AC3E}">
        <p14:creationId xmlns:p14="http://schemas.microsoft.com/office/powerpoint/2010/main" val="9516386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2D8AE-5280-A13C-1791-32DEDE470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/>
          <a:lstStyle/>
          <a:p>
            <a:pPr algn="ctr"/>
            <a:r>
              <a:rPr lang="en-IN" sz="6000" b="1" u="sng" dirty="0"/>
              <a:t>Major</a:t>
            </a:r>
            <a:r>
              <a:rPr lang="en-IN" b="1" u="sng" dirty="0"/>
              <a:t> </a:t>
            </a:r>
            <a:r>
              <a:rPr lang="en-IN" sz="6000" b="1" u="sng" dirty="0"/>
              <a:t>Challenges</a:t>
            </a:r>
            <a:r>
              <a:rPr lang="en-IN" b="1" u="sng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925815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6AAC06-AAA2-1573-8017-736DF9E4A4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854541"/>
              </p:ext>
            </p:extLst>
          </p:nvPr>
        </p:nvGraphicFramePr>
        <p:xfrm>
          <a:off x="355108" y="372861"/>
          <a:ext cx="11478826" cy="6107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285689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465D742-03F8-4A07-AD44-2F5940A960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28E4D0-782D-4812-BE7D-AE5131FD3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15EF7-B9F6-4EB7-AA4F-557BE6AB702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Basis design</Template>
  <TotalTime>199</TotalTime>
  <Words>351</Words>
  <Application>Microsoft Office PowerPoint</Application>
  <PresentationFormat>Widescreen</PresentationFormat>
  <Paragraphs>53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Corbel</vt:lpstr>
      <vt:lpstr>Gill Sans Nova Light</vt:lpstr>
      <vt:lpstr>Wingdings</vt:lpstr>
      <vt:lpstr>Basis</vt:lpstr>
      <vt:lpstr>Green IT Measurement Challenges</vt:lpstr>
      <vt:lpstr>Topics Covered</vt:lpstr>
      <vt:lpstr>Five M’s of Carbon Metrics</vt:lpstr>
      <vt:lpstr>PowerPoint Presentation</vt:lpstr>
      <vt:lpstr>Challenges &amp; Issues</vt:lpstr>
      <vt:lpstr>LACK OF</vt:lpstr>
      <vt:lpstr>LACK OF</vt:lpstr>
      <vt:lpstr>Major Challenges 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IT Measurement Challenges</dc:title>
  <dc:creator>Admin</dc:creator>
  <cp:lastModifiedBy>Admin</cp:lastModifiedBy>
  <cp:revision>1</cp:revision>
  <dcterms:created xsi:type="dcterms:W3CDTF">2022-09-25T14:57:05Z</dcterms:created>
  <dcterms:modified xsi:type="dcterms:W3CDTF">2022-09-25T18:16:13Z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